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2" r:id="rId4"/>
    <p:sldId id="263" r:id="rId5"/>
    <p:sldId id="264" r:id="rId6"/>
    <p:sldId id="261" r:id="rId7"/>
    <p:sldId id="258" r:id="rId8"/>
    <p:sldId id="266" r:id="rId9"/>
    <p:sldId id="259" r:id="rId10"/>
    <p:sldId id="267" r:id="rId11"/>
    <p:sldId id="277" r:id="rId12"/>
    <p:sldId id="260" r:id="rId13"/>
    <p:sldId id="272" r:id="rId14"/>
    <p:sldId id="271" r:id="rId15"/>
    <p:sldId id="268" r:id="rId16"/>
    <p:sldId id="269" r:id="rId17"/>
    <p:sldId id="270" r:id="rId18"/>
    <p:sldId id="274" r:id="rId19"/>
    <p:sldId id="273" r:id="rId20"/>
    <p:sldId id="275" r:id="rId21"/>
    <p:sldId id="278" r:id="rId22"/>
    <p:sldId id="279" r:id="rId23"/>
    <p:sldId id="276" r:id="rId24"/>
    <p:sldId id="265"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FF99"/>
    <a:srgbClr val="363636"/>
    <a:srgbClr val="2B2B2B"/>
    <a:srgbClr val="2582C6"/>
    <a:srgbClr val="020007"/>
    <a:srgbClr val="101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8" autoAdjust="0"/>
    <p:restoredTop sz="94660"/>
  </p:normalViewPr>
  <p:slideViewPr>
    <p:cSldViewPr snapToGrid="0">
      <p:cViewPr>
        <p:scale>
          <a:sx n="100" d="100"/>
          <a:sy n="100" d="100"/>
        </p:scale>
        <p:origin x="-216"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B2A07-0F64-4068-9D40-A4B9D02AF5BC}"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tr-TR"/>
        </a:p>
      </dgm:t>
    </dgm:pt>
    <dgm:pt modelId="{AB9880EE-77A8-49FD-88CB-55E9488BA319}">
      <dgm:prSet phldrT="[Metin]"/>
      <dgm:spPr>
        <a:solidFill>
          <a:schemeClr val="tx1"/>
        </a:solidFill>
      </dgm:spPr>
      <dgm:t>
        <a:bodyPr/>
        <a:lstStyle/>
        <a:p>
          <a:r>
            <a:rPr lang="tr-TR" dirty="0" smtClean="0">
              <a:solidFill>
                <a:schemeClr val="accent1">
                  <a:lumMod val="50000"/>
                </a:schemeClr>
              </a:solidFill>
              <a:latin typeface="Comic Sans MS" panose="030F0702030302020204" pitchFamily="66" charset="0"/>
            </a:rPr>
            <a:t>Temel Yeterlilik Testi</a:t>
          </a:r>
        </a:p>
        <a:p>
          <a:r>
            <a:rPr lang="tr-TR" dirty="0" smtClean="0">
              <a:solidFill>
                <a:schemeClr val="accent1">
                  <a:lumMod val="50000"/>
                </a:schemeClr>
              </a:solidFill>
              <a:latin typeface="Comic Sans MS" panose="030F0702030302020204" pitchFamily="66" charset="0"/>
            </a:rPr>
            <a:t>(TYT)</a:t>
          </a:r>
          <a:endParaRPr lang="tr-TR" dirty="0">
            <a:solidFill>
              <a:schemeClr val="accent1">
                <a:lumMod val="50000"/>
              </a:schemeClr>
            </a:solidFill>
            <a:latin typeface="Comic Sans MS" panose="030F0702030302020204" pitchFamily="66" charset="0"/>
          </a:endParaRPr>
        </a:p>
      </dgm:t>
    </dgm:pt>
    <dgm:pt modelId="{6C6FEB5E-88BC-4680-99CD-035CD9072FF9}" type="parTrans" cxnId="{040C4B19-C9F4-485A-9409-85E2C76B35BB}">
      <dgm:prSet/>
      <dgm:spPr/>
      <dgm:t>
        <a:bodyPr/>
        <a:lstStyle/>
        <a:p>
          <a:endParaRPr lang="tr-TR"/>
        </a:p>
      </dgm:t>
    </dgm:pt>
    <dgm:pt modelId="{7320C161-E923-4B4A-952A-29080C8FE270}" type="sibTrans" cxnId="{040C4B19-C9F4-485A-9409-85E2C76B35BB}">
      <dgm:prSet/>
      <dgm:spPr/>
      <dgm:t>
        <a:bodyPr/>
        <a:lstStyle/>
        <a:p>
          <a:endParaRPr lang="tr-TR"/>
        </a:p>
      </dgm:t>
    </dgm:pt>
    <dgm:pt modelId="{4EE170F4-FB1E-487C-A464-ACDC78ADF898}">
      <dgm:prSet phldrT="[Metin]" custT="1"/>
      <dgm:spPr>
        <a:solidFill>
          <a:schemeClr val="tx1">
            <a:alpha val="90000"/>
          </a:schemeClr>
        </a:solidFill>
      </dgm:spPr>
      <dgm:t>
        <a:bodyPr anchor="ctr"/>
        <a:lstStyle/>
        <a:p>
          <a:pPr algn="ctr"/>
          <a:r>
            <a:rPr lang="tr-TR" sz="2800" dirty="0" smtClean="0">
              <a:solidFill>
                <a:schemeClr val="accent1">
                  <a:lumMod val="50000"/>
                </a:schemeClr>
              </a:solidFill>
              <a:latin typeface="Comic Sans MS" panose="030F0702030302020204" pitchFamily="66" charset="0"/>
            </a:rPr>
            <a:t>150 ve üzeri puan</a:t>
          </a:r>
          <a:endParaRPr lang="tr-TR" sz="2800" dirty="0">
            <a:solidFill>
              <a:schemeClr val="accent1">
                <a:lumMod val="50000"/>
              </a:schemeClr>
            </a:solidFill>
            <a:latin typeface="Comic Sans MS" panose="030F0702030302020204" pitchFamily="66" charset="0"/>
          </a:endParaRPr>
        </a:p>
      </dgm:t>
    </dgm:pt>
    <dgm:pt modelId="{7B7351A0-9553-4203-8695-7D7B08CBFAC6}" type="parTrans" cxnId="{997CF7BC-63D7-49C8-8AA8-5C7881A2106A}">
      <dgm:prSet/>
      <dgm:spPr/>
      <dgm:t>
        <a:bodyPr/>
        <a:lstStyle/>
        <a:p>
          <a:endParaRPr lang="tr-TR"/>
        </a:p>
      </dgm:t>
    </dgm:pt>
    <dgm:pt modelId="{DEF2002F-6D21-43A2-A0FF-B6F39E07BB14}" type="sibTrans" cxnId="{997CF7BC-63D7-49C8-8AA8-5C7881A2106A}">
      <dgm:prSet/>
      <dgm:spPr/>
      <dgm:t>
        <a:bodyPr/>
        <a:lstStyle/>
        <a:p>
          <a:endParaRPr lang="tr-TR"/>
        </a:p>
      </dgm:t>
    </dgm:pt>
    <dgm:pt modelId="{6CF7C572-5D4F-4F1F-BD6A-5257B21FF953}">
      <dgm:prSet phldrT="[Metin]"/>
      <dgm:spPr>
        <a:solidFill>
          <a:schemeClr val="tx1"/>
        </a:solidFill>
      </dgm:spPr>
      <dgm:t>
        <a:bodyPr/>
        <a:lstStyle/>
        <a:p>
          <a:r>
            <a:rPr lang="tr-TR" dirty="0" smtClean="0">
              <a:solidFill>
                <a:schemeClr val="accent1">
                  <a:lumMod val="50000"/>
                </a:schemeClr>
              </a:solidFill>
              <a:latin typeface="Comic Sans MS" panose="030F0702030302020204" pitchFamily="66" charset="0"/>
            </a:rPr>
            <a:t>Alan Yeterlilik Testleri</a:t>
          </a:r>
        </a:p>
        <a:p>
          <a:r>
            <a:rPr lang="tr-TR" dirty="0" smtClean="0">
              <a:solidFill>
                <a:schemeClr val="accent1">
                  <a:lumMod val="50000"/>
                </a:schemeClr>
              </a:solidFill>
              <a:latin typeface="Comic Sans MS" panose="030F0702030302020204" pitchFamily="66" charset="0"/>
            </a:rPr>
            <a:t>(AYT)</a:t>
          </a:r>
          <a:endParaRPr lang="tr-TR" dirty="0">
            <a:solidFill>
              <a:schemeClr val="accent1">
                <a:lumMod val="50000"/>
              </a:schemeClr>
            </a:solidFill>
            <a:latin typeface="Comic Sans MS" panose="030F0702030302020204" pitchFamily="66" charset="0"/>
          </a:endParaRPr>
        </a:p>
      </dgm:t>
    </dgm:pt>
    <dgm:pt modelId="{C21D905F-A0CD-474B-90D3-535F806BAAE0}" type="parTrans" cxnId="{D385E675-CC0E-4ACA-A0FC-5DF0EC03246B}">
      <dgm:prSet/>
      <dgm:spPr/>
      <dgm:t>
        <a:bodyPr/>
        <a:lstStyle/>
        <a:p>
          <a:endParaRPr lang="tr-TR"/>
        </a:p>
      </dgm:t>
    </dgm:pt>
    <dgm:pt modelId="{94CFA413-BD2D-460A-976B-B08E38CBB3E9}" type="sibTrans" cxnId="{D385E675-CC0E-4ACA-A0FC-5DF0EC03246B}">
      <dgm:prSet/>
      <dgm:spPr/>
      <dgm:t>
        <a:bodyPr/>
        <a:lstStyle/>
        <a:p>
          <a:endParaRPr lang="tr-TR"/>
        </a:p>
      </dgm:t>
    </dgm:pt>
    <dgm:pt modelId="{A2FB41F3-5EB5-43E0-B7B4-6EC0EFEDEF26}">
      <dgm:prSet phldrT="[Metin]" custT="1"/>
      <dgm:spPr>
        <a:solidFill>
          <a:schemeClr val="tx1">
            <a:alpha val="90000"/>
          </a:schemeClr>
        </a:solidFill>
      </dgm:spPr>
      <dgm:t>
        <a:bodyPr anchor="ctr"/>
        <a:lstStyle/>
        <a:p>
          <a:pPr algn="ctr"/>
          <a:r>
            <a:rPr lang="tr-TR" sz="2800" dirty="0" smtClean="0">
              <a:solidFill>
                <a:schemeClr val="accent1">
                  <a:lumMod val="50000"/>
                </a:schemeClr>
              </a:solidFill>
              <a:latin typeface="Comic Sans MS" panose="030F0702030302020204" pitchFamily="66" charset="0"/>
            </a:rPr>
            <a:t>180 ve üzeri puan</a:t>
          </a:r>
          <a:endParaRPr lang="tr-TR" sz="2800" dirty="0">
            <a:solidFill>
              <a:schemeClr val="accent1">
                <a:lumMod val="50000"/>
              </a:schemeClr>
            </a:solidFill>
            <a:latin typeface="Comic Sans MS" panose="030F0702030302020204" pitchFamily="66" charset="0"/>
          </a:endParaRPr>
        </a:p>
      </dgm:t>
    </dgm:pt>
    <dgm:pt modelId="{7D048841-01C8-4584-9E36-A654BBA3B6E5}" type="parTrans" cxnId="{32CD4EDB-E4D6-4638-9D8A-92D25B622C82}">
      <dgm:prSet/>
      <dgm:spPr/>
      <dgm:t>
        <a:bodyPr/>
        <a:lstStyle/>
        <a:p>
          <a:endParaRPr lang="tr-TR"/>
        </a:p>
      </dgm:t>
    </dgm:pt>
    <dgm:pt modelId="{60840E19-2908-4B53-BA08-FB304320ADBF}" type="sibTrans" cxnId="{32CD4EDB-E4D6-4638-9D8A-92D25B622C82}">
      <dgm:prSet/>
      <dgm:spPr/>
      <dgm:t>
        <a:bodyPr/>
        <a:lstStyle/>
        <a:p>
          <a:endParaRPr lang="tr-TR"/>
        </a:p>
      </dgm:t>
    </dgm:pt>
    <dgm:pt modelId="{06ACAA31-A82F-4D7E-A4F5-68DB6CCF949B}" type="pres">
      <dgm:prSet presAssocID="{158B2A07-0F64-4068-9D40-A4B9D02AF5BC}" presName="Name0" presStyleCnt="0">
        <dgm:presLayoutVars>
          <dgm:dir/>
          <dgm:animLvl val="lvl"/>
          <dgm:resizeHandles/>
        </dgm:presLayoutVars>
      </dgm:prSet>
      <dgm:spPr/>
      <dgm:t>
        <a:bodyPr/>
        <a:lstStyle/>
        <a:p>
          <a:endParaRPr lang="tr-TR"/>
        </a:p>
      </dgm:t>
    </dgm:pt>
    <dgm:pt modelId="{32A0322F-137B-46CB-B9EC-9640BFEC21F2}" type="pres">
      <dgm:prSet presAssocID="{AB9880EE-77A8-49FD-88CB-55E9488BA319}" presName="linNode" presStyleCnt="0"/>
      <dgm:spPr/>
    </dgm:pt>
    <dgm:pt modelId="{6A260675-FB43-4DCB-A29A-8ECE72C27945}" type="pres">
      <dgm:prSet presAssocID="{AB9880EE-77A8-49FD-88CB-55E9488BA319}" presName="parentShp" presStyleLbl="node1" presStyleIdx="0" presStyleCnt="2">
        <dgm:presLayoutVars>
          <dgm:bulletEnabled val="1"/>
        </dgm:presLayoutVars>
      </dgm:prSet>
      <dgm:spPr/>
      <dgm:t>
        <a:bodyPr/>
        <a:lstStyle/>
        <a:p>
          <a:endParaRPr lang="tr-TR"/>
        </a:p>
      </dgm:t>
    </dgm:pt>
    <dgm:pt modelId="{CF6455DB-5EC2-432C-A11B-F0C71E7A65D8}" type="pres">
      <dgm:prSet presAssocID="{AB9880EE-77A8-49FD-88CB-55E9488BA319}" presName="childShp" presStyleLbl="bgAccFollowNode1" presStyleIdx="0" presStyleCnt="2" custScaleY="114749">
        <dgm:presLayoutVars>
          <dgm:bulletEnabled val="1"/>
        </dgm:presLayoutVars>
      </dgm:prSet>
      <dgm:spPr/>
      <dgm:t>
        <a:bodyPr/>
        <a:lstStyle/>
        <a:p>
          <a:endParaRPr lang="tr-TR"/>
        </a:p>
      </dgm:t>
    </dgm:pt>
    <dgm:pt modelId="{090CB199-6B92-49CA-9674-7407B87D096F}" type="pres">
      <dgm:prSet presAssocID="{7320C161-E923-4B4A-952A-29080C8FE270}" presName="spacing" presStyleCnt="0"/>
      <dgm:spPr/>
    </dgm:pt>
    <dgm:pt modelId="{03167964-39D3-4AEB-B6C8-AACE5106A510}" type="pres">
      <dgm:prSet presAssocID="{6CF7C572-5D4F-4F1F-BD6A-5257B21FF953}" presName="linNode" presStyleCnt="0"/>
      <dgm:spPr/>
    </dgm:pt>
    <dgm:pt modelId="{412F2FC5-C8F1-4A4E-9902-90B3D8B7DB1C}" type="pres">
      <dgm:prSet presAssocID="{6CF7C572-5D4F-4F1F-BD6A-5257B21FF953}" presName="parentShp" presStyleLbl="node1" presStyleIdx="1" presStyleCnt="2">
        <dgm:presLayoutVars>
          <dgm:bulletEnabled val="1"/>
        </dgm:presLayoutVars>
      </dgm:prSet>
      <dgm:spPr/>
      <dgm:t>
        <a:bodyPr/>
        <a:lstStyle/>
        <a:p>
          <a:endParaRPr lang="tr-TR"/>
        </a:p>
      </dgm:t>
    </dgm:pt>
    <dgm:pt modelId="{9A22C062-2A29-46CE-87DA-9FA0DA47F6F5}" type="pres">
      <dgm:prSet presAssocID="{6CF7C572-5D4F-4F1F-BD6A-5257B21FF953}" presName="childShp" presStyleLbl="bgAccFollowNode1" presStyleIdx="1" presStyleCnt="2">
        <dgm:presLayoutVars>
          <dgm:bulletEnabled val="1"/>
        </dgm:presLayoutVars>
      </dgm:prSet>
      <dgm:spPr/>
      <dgm:t>
        <a:bodyPr/>
        <a:lstStyle/>
        <a:p>
          <a:endParaRPr lang="tr-TR"/>
        </a:p>
      </dgm:t>
    </dgm:pt>
  </dgm:ptLst>
  <dgm:cxnLst>
    <dgm:cxn modelId="{BFD451D9-5267-4461-8FE3-922EFD423846}" type="presOf" srcId="{4EE170F4-FB1E-487C-A464-ACDC78ADF898}" destId="{CF6455DB-5EC2-432C-A11B-F0C71E7A65D8}" srcOrd="0" destOrd="0" presId="urn:microsoft.com/office/officeart/2005/8/layout/vList6"/>
    <dgm:cxn modelId="{FDFF47C9-7E6D-42E4-8453-DC6F68C6564F}" type="presOf" srcId="{158B2A07-0F64-4068-9D40-A4B9D02AF5BC}" destId="{06ACAA31-A82F-4D7E-A4F5-68DB6CCF949B}" srcOrd="0" destOrd="0" presId="urn:microsoft.com/office/officeart/2005/8/layout/vList6"/>
    <dgm:cxn modelId="{040C4B19-C9F4-485A-9409-85E2C76B35BB}" srcId="{158B2A07-0F64-4068-9D40-A4B9D02AF5BC}" destId="{AB9880EE-77A8-49FD-88CB-55E9488BA319}" srcOrd="0" destOrd="0" parTransId="{6C6FEB5E-88BC-4680-99CD-035CD9072FF9}" sibTransId="{7320C161-E923-4B4A-952A-29080C8FE270}"/>
    <dgm:cxn modelId="{BFAE9520-8C28-4FEB-B46D-6221E60FAC27}" type="presOf" srcId="{6CF7C572-5D4F-4F1F-BD6A-5257B21FF953}" destId="{412F2FC5-C8F1-4A4E-9902-90B3D8B7DB1C}" srcOrd="0" destOrd="0" presId="urn:microsoft.com/office/officeart/2005/8/layout/vList6"/>
    <dgm:cxn modelId="{32CD4EDB-E4D6-4638-9D8A-92D25B622C82}" srcId="{6CF7C572-5D4F-4F1F-BD6A-5257B21FF953}" destId="{A2FB41F3-5EB5-43E0-B7B4-6EC0EFEDEF26}" srcOrd="0" destOrd="0" parTransId="{7D048841-01C8-4584-9E36-A654BBA3B6E5}" sibTransId="{60840E19-2908-4B53-BA08-FB304320ADBF}"/>
    <dgm:cxn modelId="{997CF7BC-63D7-49C8-8AA8-5C7881A2106A}" srcId="{AB9880EE-77A8-49FD-88CB-55E9488BA319}" destId="{4EE170F4-FB1E-487C-A464-ACDC78ADF898}" srcOrd="0" destOrd="0" parTransId="{7B7351A0-9553-4203-8695-7D7B08CBFAC6}" sibTransId="{DEF2002F-6D21-43A2-A0FF-B6F39E07BB14}"/>
    <dgm:cxn modelId="{D385E675-CC0E-4ACA-A0FC-5DF0EC03246B}" srcId="{158B2A07-0F64-4068-9D40-A4B9D02AF5BC}" destId="{6CF7C572-5D4F-4F1F-BD6A-5257B21FF953}" srcOrd="1" destOrd="0" parTransId="{C21D905F-A0CD-474B-90D3-535F806BAAE0}" sibTransId="{94CFA413-BD2D-460A-976B-B08E38CBB3E9}"/>
    <dgm:cxn modelId="{6AB30F18-0FEC-4D56-984E-54F3863A6AF4}" type="presOf" srcId="{AB9880EE-77A8-49FD-88CB-55E9488BA319}" destId="{6A260675-FB43-4DCB-A29A-8ECE72C27945}" srcOrd="0" destOrd="0" presId="urn:microsoft.com/office/officeart/2005/8/layout/vList6"/>
    <dgm:cxn modelId="{72703280-611A-4C8F-9935-20A9B38FE6CA}" type="presOf" srcId="{A2FB41F3-5EB5-43E0-B7B4-6EC0EFEDEF26}" destId="{9A22C062-2A29-46CE-87DA-9FA0DA47F6F5}" srcOrd="0" destOrd="0" presId="urn:microsoft.com/office/officeart/2005/8/layout/vList6"/>
    <dgm:cxn modelId="{D40EEB79-0CEB-4067-951B-AAA6991B0DAD}" type="presParOf" srcId="{06ACAA31-A82F-4D7E-A4F5-68DB6CCF949B}" destId="{32A0322F-137B-46CB-B9EC-9640BFEC21F2}" srcOrd="0" destOrd="0" presId="urn:microsoft.com/office/officeart/2005/8/layout/vList6"/>
    <dgm:cxn modelId="{5C97D527-232E-4F2D-8039-D704E2AF596B}" type="presParOf" srcId="{32A0322F-137B-46CB-B9EC-9640BFEC21F2}" destId="{6A260675-FB43-4DCB-A29A-8ECE72C27945}" srcOrd="0" destOrd="0" presId="urn:microsoft.com/office/officeart/2005/8/layout/vList6"/>
    <dgm:cxn modelId="{1410CD1F-822F-4886-AB28-2807478129BE}" type="presParOf" srcId="{32A0322F-137B-46CB-B9EC-9640BFEC21F2}" destId="{CF6455DB-5EC2-432C-A11B-F0C71E7A65D8}" srcOrd="1" destOrd="0" presId="urn:microsoft.com/office/officeart/2005/8/layout/vList6"/>
    <dgm:cxn modelId="{3BCDE3ED-B72A-4AAE-A4E9-DF725E96B7C0}" type="presParOf" srcId="{06ACAA31-A82F-4D7E-A4F5-68DB6CCF949B}" destId="{090CB199-6B92-49CA-9674-7407B87D096F}" srcOrd="1" destOrd="0" presId="urn:microsoft.com/office/officeart/2005/8/layout/vList6"/>
    <dgm:cxn modelId="{772E0CF3-0B7E-40D7-9E50-6122DF3320AA}" type="presParOf" srcId="{06ACAA31-A82F-4D7E-A4F5-68DB6CCF949B}" destId="{03167964-39D3-4AEB-B6C8-AACE5106A510}" srcOrd="2" destOrd="0" presId="urn:microsoft.com/office/officeart/2005/8/layout/vList6"/>
    <dgm:cxn modelId="{B55DCD31-A54E-4578-A142-EB4293E4D886}" type="presParOf" srcId="{03167964-39D3-4AEB-B6C8-AACE5106A510}" destId="{412F2FC5-C8F1-4A4E-9902-90B3D8B7DB1C}" srcOrd="0" destOrd="0" presId="urn:microsoft.com/office/officeart/2005/8/layout/vList6"/>
    <dgm:cxn modelId="{246620D6-27D2-4E51-BD2F-F3881C9A6856}" type="presParOf" srcId="{03167964-39D3-4AEB-B6C8-AACE5106A510}" destId="{9A22C062-2A29-46CE-87DA-9FA0DA47F6F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3C46F5-15E5-4FFF-B2DC-C16A3A44D4F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FFF1461D-5331-48F5-85DB-D1FF80097411}">
      <dgm:prSet phldrT="[Metin]"/>
      <dgm:spPr/>
      <dgm:t>
        <a:bodyPr/>
        <a:lstStyle/>
        <a:p>
          <a:r>
            <a:rPr lang="tr-TR" dirty="0" smtClean="0">
              <a:latin typeface="Comic Sans MS" panose="030F0702030302020204" pitchFamily="66" charset="0"/>
            </a:rPr>
            <a:t>2020-TYT Puanı ile Tercih</a:t>
          </a:r>
          <a:endParaRPr lang="tr-TR" dirty="0">
            <a:latin typeface="Comic Sans MS" panose="030F0702030302020204" pitchFamily="66" charset="0"/>
          </a:endParaRPr>
        </a:p>
      </dgm:t>
    </dgm:pt>
    <dgm:pt modelId="{B8E78C1F-75E7-4397-98BB-C950EA331000}" type="parTrans" cxnId="{5855B5AD-4AA2-4776-8952-E135F04AC340}">
      <dgm:prSet/>
      <dgm:spPr/>
      <dgm:t>
        <a:bodyPr/>
        <a:lstStyle/>
        <a:p>
          <a:endParaRPr lang="tr-TR"/>
        </a:p>
      </dgm:t>
    </dgm:pt>
    <dgm:pt modelId="{E4E4B2BF-BF09-48AC-A885-CBD8F39C65F2}" type="sibTrans" cxnId="{5855B5AD-4AA2-4776-8952-E135F04AC340}">
      <dgm:prSet/>
      <dgm:spPr/>
      <dgm:t>
        <a:bodyPr/>
        <a:lstStyle/>
        <a:p>
          <a:endParaRPr lang="tr-TR"/>
        </a:p>
      </dgm:t>
    </dgm:pt>
    <dgm:pt modelId="{5BABFEA1-CE4A-4645-B39E-FA54E2BD7089}">
      <dgm:prSet phldrT="[Metin]"/>
      <dgm:spPr/>
      <dgm:t>
        <a:bodyPr/>
        <a:lstStyle/>
        <a:p>
          <a:r>
            <a:rPr lang="tr-TR" dirty="0" smtClean="0">
              <a:latin typeface="Comic Sans MS" panose="030F0702030302020204" pitchFamily="66" charset="0"/>
            </a:rPr>
            <a:t>Sadece 2020-TYT Puanı Mevcut</a:t>
          </a:r>
          <a:endParaRPr lang="tr-TR" dirty="0">
            <a:latin typeface="Comic Sans MS" panose="030F0702030302020204" pitchFamily="66" charset="0"/>
          </a:endParaRPr>
        </a:p>
      </dgm:t>
    </dgm:pt>
    <dgm:pt modelId="{F98920A8-F39B-4917-A811-37167150DC49}" type="parTrans" cxnId="{FCDFB4F7-3B07-4B05-B699-BE33BD6BAD26}">
      <dgm:prSet/>
      <dgm:spPr/>
      <dgm:t>
        <a:bodyPr/>
        <a:lstStyle/>
        <a:p>
          <a:endParaRPr lang="tr-TR"/>
        </a:p>
      </dgm:t>
    </dgm:pt>
    <dgm:pt modelId="{F1C7BB95-C398-4760-8EA4-FFB0F5FEC46B}" type="sibTrans" cxnId="{FCDFB4F7-3B07-4B05-B699-BE33BD6BAD26}">
      <dgm:prSet/>
      <dgm:spPr/>
      <dgm:t>
        <a:bodyPr/>
        <a:lstStyle/>
        <a:p>
          <a:endParaRPr lang="tr-TR"/>
        </a:p>
      </dgm:t>
    </dgm:pt>
    <dgm:pt modelId="{DAE09A36-1E46-4128-9FA6-EB620E1B24CF}">
      <dgm:prSet phldrT="[Metin]" custT="1"/>
      <dgm:spPr/>
      <dgm:t>
        <a:bodyPr/>
        <a:lstStyle/>
        <a:p>
          <a:r>
            <a:rPr lang="tr-TR" sz="1200" dirty="0" smtClean="0">
              <a:latin typeface="Comic Sans MS" panose="030F0702030302020204" pitchFamily="66" charset="0"/>
            </a:rPr>
            <a:t>2020-TYT Dönüştürülmüş Puanı ile Ön Lisans Programları Tercih Edilebilir</a:t>
          </a:r>
          <a:endParaRPr lang="tr-TR" sz="1200" dirty="0">
            <a:latin typeface="Comic Sans MS" panose="030F0702030302020204" pitchFamily="66" charset="0"/>
          </a:endParaRPr>
        </a:p>
      </dgm:t>
    </dgm:pt>
    <dgm:pt modelId="{4AAFFEC2-DB98-4530-86D6-A4711B080C9E}" type="parTrans" cxnId="{505A1C9A-9886-47EC-A194-D1B385A5FFCC}">
      <dgm:prSet/>
      <dgm:spPr/>
      <dgm:t>
        <a:bodyPr/>
        <a:lstStyle/>
        <a:p>
          <a:endParaRPr lang="tr-TR"/>
        </a:p>
      </dgm:t>
    </dgm:pt>
    <dgm:pt modelId="{5C317F9D-E9EA-4A88-A530-D81F5688D0DD}" type="sibTrans" cxnId="{505A1C9A-9886-47EC-A194-D1B385A5FFCC}">
      <dgm:prSet/>
      <dgm:spPr/>
      <dgm:t>
        <a:bodyPr/>
        <a:lstStyle/>
        <a:p>
          <a:endParaRPr lang="tr-TR"/>
        </a:p>
      </dgm:t>
    </dgm:pt>
    <dgm:pt modelId="{67BB0A98-919F-4CD2-B806-B7222CE152DB}">
      <dgm:prSet phldrT="[Metin]" custT="1"/>
      <dgm:spPr/>
      <dgm:t>
        <a:bodyPr/>
        <a:lstStyle/>
        <a:p>
          <a:r>
            <a:rPr lang="tr-TR" sz="1200" dirty="0" smtClean="0">
              <a:latin typeface="Comic Sans MS" panose="030F0702030302020204" pitchFamily="66" charset="0"/>
            </a:rPr>
            <a:t>2020-TYT Dönüştürülmüş Puanına Ek Olarak Aday 2021-AYT Oturumlarına Katılmış ise; 2021-AYT Puanları ile Lisans Programları Tercih Edilebilir</a:t>
          </a:r>
          <a:endParaRPr lang="tr-TR" sz="1200" dirty="0">
            <a:latin typeface="Comic Sans MS" panose="030F0702030302020204" pitchFamily="66" charset="0"/>
          </a:endParaRPr>
        </a:p>
      </dgm:t>
    </dgm:pt>
    <dgm:pt modelId="{D6BED30A-F0CF-407D-B540-11FE00CEB1C6}" type="parTrans" cxnId="{634EC2BA-D737-47F3-8350-EC30D20CD71E}">
      <dgm:prSet/>
      <dgm:spPr/>
      <dgm:t>
        <a:bodyPr/>
        <a:lstStyle/>
        <a:p>
          <a:endParaRPr lang="tr-TR"/>
        </a:p>
      </dgm:t>
    </dgm:pt>
    <dgm:pt modelId="{A872CD67-FDD1-4F82-8638-8B5229C6DF6A}" type="sibTrans" cxnId="{634EC2BA-D737-47F3-8350-EC30D20CD71E}">
      <dgm:prSet/>
      <dgm:spPr/>
      <dgm:t>
        <a:bodyPr/>
        <a:lstStyle/>
        <a:p>
          <a:endParaRPr lang="tr-TR"/>
        </a:p>
      </dgm:t>
    </dgm:pt>
    <dgm:pt modelId="{D61114BC-7B06-4847-8E23-CE1F6632DD55}">
      <dgm:prSet phldrT="[Metin]"/>
      <dgm:spPr/>
      <dgm:t>
        <a:bodyPr/>
        <a:lstStyle/>
        <a:p>
          <a:r>
            <a:rPr lang="tr-TR" dirty="0" smtClean="0">
              <a:latin typeface="Comic Sans MS" panose="030F0702030302020204" pitchFamily="66" charset="0"/>
            </a:rPr>
            <a:t>Hem 2020-TYT Hem de 2021-TYT Puanı Mevcut</a:t>
          </a:r>
          <a:endParaRPr lang="tr-TR" dirty="0">
            <a:latin typeface="Comic Sans MS" panose="030F0702030302020204" pitchFamily="66" charset="0"/>
          </a:endParaRPr>
        </a:p>
      </dgm:t>
    </dgm:pt>
    <dgm:pt modelId="{EC290A8C-E235-4B8D-9EBF-261EA886E04B}" type="parTrans" cxnId="{F6FFC619-E4DC-4485-BD58-08803732B6D9}">
      <dgm:prSet/>
      <dgm:spPr/>
      <dgm:t>
        <a:bodyPr/>
        <a:lstStyle/>
        <a:p>
          <a:endParaRPr lang="tr-TR"/>
        </a:p>
      </dgm:t>
    </dgm:pt>
    <dgm:pt modelId="{58500D37-2452-4D1C-BD43-AB7553DD8158}" type="sibTrans" cxnId="{F6FFC619-E4DC-4485-BD58-08803732B6D9}">
      <dgm:prSet/>
      <dgm:spPr/>
      <dgm:t>
        <a:bodyPr/>
        <a:lstStyle/>
        <a:p>
          <a:endParaRPr lang="tr-TR"/>
        </a:p>
      </dgm:t>
    </dgm:pt>
    <dgm:pt modelId="{D6739C89-DE4A-43CF-8ADA-399880BC579B}">
      <dgm:prSet phldrT="[Metin]" custT="1"/>
      <dgm:spPr/>
      <dgm:t>
        <a:bodyPr/>
        <a:lstStyle/>
        <a:p>
          <a:r>
            <a:rPr lang="tr-TR" sz="1200" dirty="0" smtClean="0">
              <a:latin typeface="Comic Sans MS" panose="030F0702030302020204" pitchFamily="66" charset="0"/>
            </a:rPr>
            <a:t>Adayın 2020-TYT Dönüştürülmüş Puanı ya da 2021-TYT Puanlarından Daha Yüksek Olan ile Ön Lisans Programları Tercih Edilebilir</a:t>
          </a:r>
          <a:endParaRPr lang="tr-TR" sz="1200" dirty="0">
            <a:latin typeface="Comic Sans MS" panose="030F0702030302020204" pitchFamily="66" charset="0"/>
          </a:endParaRPr>
        </a:p>
      </dgm:t>
    </dgm:pt>
    <dgm:pt modelId="{DA826798-6EDE-4EA5-8128-F0CDEDA185D7}" type="parTrans" cxnId="{6C95DAD8-64DB-4BB7-82C9-BEC158B08CE9}">
      <dgm:prSet/>
      <dgm:spPr/>
      <dgm:t>
        <a:bodyPr/>
        <a:lstStyle/>
        <a:p>
          <a:endParaRPr lang="tr-TR"/>
        </a:p>
      </dgm:t>
    </dgm:pt>
    <dgm:pt modelId="{C2E45F21-DC85-4E54-ABFF-D44A149F8E96}" type="sibTrans" cxnId="{6C95DAD8-64DB-4BB7-82C9-BEC158B08CE9}">
      <dgm:prSet/>
      <dgm:spPr/>
      <dgm:t>
        <a:bodyPr/>
        <a:lstStyle/>
        <a:p>
          <a:endParaRPr lang="tr-TR"/>
        </a:p>
      </dgm:t>
    </dgm:pt>
    <dgm:pt modelId="{AD581FFD-D994-4F14-ABFC-C42986A3A612}">
      <dgm:prSet/>
      <dgm:spPr/>
      <dgm:t>
        <a:bodyPr/>
        <a:lstStyle/>
        <a:p>
          <a:r>
            <a:rPr lang="tr-TR" dirty="0" smtClean="0">
              <a:latin typeface="Comic Sans MS" panose="030F0702030302020204" pitchFamily="66" charset="0"/>
            </a:rPr>
            <a:t>Adayın 2020-TYT Dönüştürülmüş Puanı ya da 2021-TYT Puanlarından Daha Yüksek Olanına Ek Olarak Aday 2021-AYT Oturumlarına Katılmış ise; 2021-AYT Puanları ile Lisans Programları Tercih Edilebilir</a:t>
          </a:r>
          <a:endParaRPr lang="tr-TR" dirty="0">
            <a:latin typeface="Comic Sans MS" panose="030F0702030302020204" pitchFamily="66" charset="0"/>
          </a:endParaRPr>
        </a:p>
      </dgm:t>
    </dgm:pt>
    <dgm:pt modelId="{29ECF1A9-F4A6-410F-934A-74D6BC61A7BD}" type="parTrans" cxnId="{1F462152-AFB6-4C0A-BF2F-4AB7D877FED3}">
      <dgm:prSet/>
      <dgm:spPr/>
      <dgm:t>
        <a:bodyPr/>
        <a:lstStyle/>
        <a:p>
          <a:endParaRPr lang="tr-TR"/>
        </a:p>
      </dgm:t>
    </dgm:pt>
    <dgm:pt modelId="{BB6C7329-3E7E-4253-91F0-41B06224790A}" type="sibTrans" cxnId="{1F462152-AFB6-4C0A-BF2F-4AB7D877FED3}">
      <dgm:prSet/>
      <dgm:spPr/>
      <dgm:t>
        <a:bodyPr/>
        <a:lstStyle/>
        <a:p>
          <a:endParaRPr lang="tr-TR"/>
        </a:p>
      </dgm:t>
    </dgm:pt>
    <dgm:pt modelId="{D89D3D95-D303-4D4F-AD44-C8A61EB0D244}" type="pres">
      <dgm:prSet presAssocID="{053C46F5-15E5-4FFF-B2DC-C16A3A44D4F6}" presName="hierChild1" presStyleCnt="0">
        <dgm:presLayoutVars>
          <dgm:chPref val="1"/>
          <dgm:dir/>
          <dgm:animOne val="branch"/>
          <dgm:animLvl val="lvl"/>
          <dgm:resizeHandles/>
        </dgm:presLayoutVars>
      </dgm:prSet>
      <dgm:spPr/>
      <dgm:t>
        <a:bodyPr/>
        <a:lstStyle/>
        <a:p>
          <a:endParaRPr lang="tr-TR"/>
        </a:p>
      </dgm:t>
    </dgm:pt>
    <dgm:pt modelId="{64113ECE-23CC-4B65-B7A4-F668872C6130}" type="pres">
      <dgm:prSet presAssocID="{FFF1461D-5331-48F5-85DB-D1FF80097411}" presName="hierRoot1" presStyleCnt="0"/>
      <dgm:spPr/>
    </dgm:pt>
    <dgm:pt modelId="{05933034-F31B-42A6-AD9B-8AE217E9A8AD}" type="pres">
      <dgm:prSet presAssocID="{FFF1461D-5331-48F5-85DB-D1FF80097411}" presName="composite" presStyleCnt="0"/>
      <dgm:spPr/>
    </dgm:pt>
    <dgm:pt modelId="{51AE76AA-D077-481E-BB25-E7B1F01C18BE}" type="pres">
      <dgm:prSet presAssocID="{FFF1461D-5331-48F5-85DB-D1FF80097411}" presName="background" presStyleLbl="node0" presStyleIdx="0" presStyleCnt="1"/>
      <dgm:spPr/>
    </dgm:pt>
    <dgm:pt modelId="{26B1F6AB-4456-43C0-9F0B-F58E6E9E5D2B}" type="pres">
      <dgm:prSet presAssocID="{FFF1461D-5331-48F5-85DB-D1FF80097411}" presName="text" presStyleLbl="fgAcc0" presStyleIdx="0" presStyleCnt="1">
        <dgm:presLayoutVars>
          <dgm:chPref val="3"/>
        </dgm:presLayoutVars>
      </dgm:prSet>
      <dgm:spPr/>
      <dgm:t>
        <a:bodyPr/>
        <a:lstStyle/>
        <a:p>
          <a:endParaRPr lang="tr-TR"/>
        </a:p>
      </dgm:t>
    </dgm:pt>
    <dgm:pt modelId="{4D082A79-2744-4B77-A95E-2818878ABBE2}" type="pres">
      <dgm:prSet presAssocID="{FFF1461D-5331-48F5-85DB-D1FF80097411}" presName="hierChild2" presStyleCnt="0"/>
      <dgm:spPr/>
    </dgm:pt>
    <dgm:pt modelId="{49E12FE7-32C9-4AE5-B85A-2FCD2A4938D7}" type="pres">
      <dgm:prSet presAssocID="{F98920A8-F39B-4917-A811-37167150DC49}" presName="Name10" presStyleLbl="parChTrans1D2" presStyleIdx="0" presStyleCnt="2"/>
      <dgm:spPr/>
      <dgm:t>
        <a:bodyPr/>
        <a:lstStyle/>
        <a:p>
          <a:endParaRPr lang="tr-TR"/>
        </a:p>
      </dgm:t>
    </dgm:pt>
    <dgm:pt modelId="{26F6B9D0-6F47-460C-A094-0BDBA377908C}" type="pres">
      <dgm:prSet presAssocID="{5BABFEA1-CE4A-4645-B39E-FA54E2BD7089}" presName="hierRoot2" presStyleCnt="0"/>
      <dgm:spPr/>
    </dgm:pt>
    <dgm:pt modelId="{07036373-E70C-41E2-9B44-DCE98D9C1BD6}" type="pres">
      <dgm:prSet presAssocID="{5BABFEA1-CE4A-4645-B39E-FA54E2BD7089}" presName="composite2" presStyleCnt="0"/>
      <dgm:spPr/>
    </dgm:pt>
    <dgm:pt modelId="{7961DE50-5C96-4213-9F8A-58B00BCE0C98}" type="pres">
      <dgm:prSet presAssocID="{5BABFEA1-CE4A-4645-B39E-FA54E2BD7089}" presName="background2" presStyleLbl="node2" presStyleIdx="0" presStyleCnt="2"/>
      <dgm:spPr/>
    </dgm:pt>
    <dgm:pt modelId="{F56C7F81-AFB4-4EDF-BB2B-CC02839F6E81}" type="pres">
      <dgm:prSet presAssocID="{5BABFEA1-CE4A-4645-B39E-FA54E2BD7089}" presName="text2" presStyleLbl="fgAcc2" presStyleIdx="0" presStyleCnt="2">
        <dgm:presLayoutVars>
          <dgm:chPref val="3"/>
        </dgm:presLayoutVars>
      </dgm:prSet>
      <dgm:spPr/>
      <dgm:t>
        <a:bodyPr/>
        <a:lstStyle/>
        <a:p>
          <a:endParaRPr lang="tr-TR"/>
        </a:p>
      </dgm:t>
    </dgm:pt>
    <dgm:pt modelId="{4DE95662-D979-4778-8DFE-D0108BE80D01}" type="pres">
      <dgm:prSet presAssocID="{5BABFEA1-CE4A-4645-B39E-FA54E2BD7089}" presName="hierChild3" presStyleCnt="0"/>
      <dgm:spPr/>
    </dgm:pt>
    <dgm:pt modelId="{F3981211-9135-4404-BFBC-470BC656FA53}" type="pres">
      <dgm:prSet presAssocID="{4AAFFEC2-DB98-4530-86D6-A4711B080C9E}" presName="Name17" presStyleLbl="parChTrans1D3" presStyleIdx="0" presStyleCnt="4"/>
      <dgm:spPr/>
      <dgm:t>
        <a:bodyPr/>
        <a:lstStyle/>
        <a:p>
          <a:endParaRPr lang="tr-TR"/>
        </a:p>
      </dgm:t>
    </dgm:pt>
    <dgm:pt modelId="{A1B24EB5-D4F9-45ED-B6D7-475CA514E459}" type="pres">
      <dgm:prSet presAssocID="{DAE09A36-1E46-4128-9FA6-EB620E1B24CF}" presName="hierRoot3" presStyleCnt="0"/>
      <dgm:spPr/>
    </dgm:pt>
    <dgm:pt modelId="{A4E77C33-2E0F-4414-96B2-6B490DF985D4}" type="pres">
      <dgm:prSet presAssocID="{DAE09A36-1E46-4128-9FA6-EB620E1B24CF}" presName="composite3" presStyleCnt="0"/>
      <dgm:spPr/>
    </dgm:pt>
    <dgm:pt modelId="{494D255E-E4B8-49A9-8198-EDA74F4425BF}" type="pres">
      <dgm:prSet presAssocID="{DAE09A36-1E46-4128-9FA6-EB620E1B24CF}" presName="background3" presStyleLbl="node3" presStyleIdx="0" presStyleCnt="4"/>
      <dgm:spPr/>
    </dgm:pt>
    <dgm:pt modelId="{1FAACEC0-D800-48FE-ACB9-9BBAF898AB50}" type="pres">
      <dgm:prSet presAssocID="{DAE09A36-1E46-4128-9FA6-EB620E1B24CF}" presName="text3" presStyleLbl="fgAcc3" presStyleIdx="0" presStyleCnt="4" custScaleY="192792">
        <dgm:presLayoutVars>
          <dgm:chPref val="3"/>
        </dgm:presLayoutVars>
      </dgm:prSet>
      <dgm:spPr/>
      <dgm:t>
        <a:bodyPr/>
        <a:lstStyle/>
        <a:p>
          <a:endParaRPr lang="tr-TR"/>
        </a:p>
      </dgm:t>
    </dgm:pt>
    <dgm:pt modelId="{AB888BF3-8B63-4099-BD65-5BB547CB4B82}" type="pres">
      <dgm:prSet presAssocID="{DAE09A36-1E46-4128-9FA6-EB620E1B24CF}" presName="hierChild4" presStyleCnt="0"/>
      <dgm:spPr/>
    </dgm:pt>
    <dgm:pt modelId="{E55DFB25-DA85-4F4B-A7E2-C6BC7864CFB7}" type="pres">
      <dgm:prSet presAssocID="{D6BED30A-F0CF-407D-B540-11FE00CEB1C6}" presName="Name17" presStyleLbl="parChTrans1D3" presStyleIdx="1" presStyleCnt="4"/>
      <dgm:spPr/>
      <dgm:t>
        <a:bodyPr/>
        <a:lstStyle/>
        <a:p>
          <a:endParaRPr lang="tr-TR"/>
        </a:p>
      </dgm:t>
    </dgm:pt>
    <dgm:pt modelId="{3F6264E6-F42D-4CFF-AB66-EF54150B2498}" type="pres">
      <dgm:prSet presAssocID="{67BB0A98-919F-4CD2-B806-B7222CE152DB}" presName="hierRoot3" presStyleCnt="0"/>
      <dgm:spPr/>
    </dgm:pt>
    <dgm:pt modelId="{77CE3F5E-0381-4E19-9954-241DE7CDB5A3}" type="pres">
      <dgm:prSet presAssocID="{67BB0A98-919F-4CD2-B806-B7222CE152DB}" presName="composite3" presStyleCnt="0"/>
      <dgm:spPr/>
    </dgm:pt>
    <dgm:pt modelId="{75155A52-F327-49A2-96FF-820369933331}" type="pres">
      <dgm:prSet presAssocID="{67BB0A98-919F-4CD2-B806-B7222CE152DB}" presName="background3" presStyleLbl="node3" presStyleIdx="1" presStyleCnt="4"/>
      <dgm:spPr/>
    </dgm:pt>
    <dgm:pt modelId="{AD2FF759-AB41-4915-9532-43669CBEBFE1}" type="pres">
      <dgm:prSet presAssocID="{67BB0A98-919F-4CD2-B806-B7222CE152DB}" presName="text3" presStyleLbl="fgAcc3" presStyleIdx="1" presStyleCnt="4" custScaleY="192413">
        <dgm:presLayoutVars>
          <dgm:chPref val="3"/>
        </dgm:presLayoutVars>
      </dgm:prSet>
      <dgm:spPr/>
      <dgm:t>
        <a:bodyPr/>
        <a:lstStyle/>
        <a:p>
          <a:endParaRPr lang="tr-TR"/>
        </a:p>
      </dgm:t>
    </dgm:pt>
    <dgm:pt modelId="{17DC7D69-51C0-480E-ABCB-1CFD0601DBB6}" type="pres">
      <dgm:prSet presAssocID="{67BB0A98-919F-4CD2-B806-B7222CE152DB}" presName="hierChild4" presStyleCnt="0"/>
      <dgm:spPr/>
    </dgm:pt>
    <dgm:pt modelId="{6B75747D-AFBA-4666-BA1C-2ACB3194FEA2}" type="pres">
      <dgm:prSet presAssocID="{EC290A8C-E235-4B8D-9EBF-261EA886E04B}" presName="Name10" presStyleLbl="parChTrans1D2" presStyleIdx="1" presStyleCnt="2"/>
      <dgm:spPr/>
      <dgm:t>
        <a:bodyPr/>
        <a:lstStyle/>
        <a:p>
          <a:endParaRPr lang="tr-TR"/>
        </a:p>
      </dgm:t>
    </dgm:pt>
    <dgm:pt modelId="{B6F6325F-9424-4D6E-9828-B599C5C8C310}" type="pres">
      <dgm:prSet presAssocID="{D61114BC-7B06-4847-8E23-CE1F6632DD55}" presName="hierRoot2" presStyleCnt="0"/>
      <dgm:spPr/>
    </dgm:pt>
    <dgm:pt modelId="{B642AFC1-3A0E-47BA-9843-24DB004DF4D0}" type="pres">
      <dgm:prSet presAssocID="{D61114BC-7B06-4847-8E23-CE1F6632DD55}" presName="composite2" presStyleCnt="0"/>
      <dgm:spPr/>
    </dgm:pt>
    <dgm:pt modelId="{5B2E824B-A6CC-48C2-9FDA-A4A4F11C8E54}" type="pres">
      <dgm:prSet presAssocID="{D61114BC-7B06-4847-8E23-CE1F6632DD55}" presName="background2" presStyleLbl="node2" presStyleIdx="1" presStyleCnt="2"/>
      <dgm:spPr/>
    </dgm:pt>
    <dgm:pt modelId="{2F1CC286-D998-4E78-BF1D-05951D1BE3EA}" type="pres">
      <dgm:prSet presAssocID="{D61114BC-7B06-4847-8E23-CE1F6632DD55}" presName="text2" presStyleLbl="fgAcc2" presStyleIdx="1" presStyleCnt="2">
        <dgm:presLayoutVars>
          <dgm:chPref val="3"/>
        </dgm:presLayoutVars>
      </dgm:prSet>
      <dgm:spPr/>
      <dgm:t>
        <a:bodyPr/>
        <a:lstStyle/>
        <a:p>
          <a:endParaRPr lang="tr-TR"/>
        </a:p>
      </dgm:t>
    </dgm:pt>
    <dgm:pt modelId="{5FE0BF7A-42D5-4C5A-84EB-2171E682FAC5}" type="pres">
      <dgm:prSet presAssocID="{D61114BC-7B06-4847-8E23-CE1F6632DD55}" presName="hierChild3" presStyleCnt="0"/>
      <dgm:spPr/>
    </dgm:pt>
    <dgm:pt modelId="{9EAE51AD-9F05-4BD2-95A4-D92558453116}" type="pres">
      <dgm:prSet presAssocID="{DA826798-6EDE-4EA5-8128-F0CDEDA185D7}" presName="Name17" presStyleLbl="parChTrans1D3" presStyleIdx="2" presStyleCnt="4"/>
      <dgm:spPr/>
      <dgm:t>
        <a:bodyPr/>
        <a:lstStyle/>
        <a:p>
          <a:endParaRPr lang="tr-TR"/>
        </a:p>
      </dgm:t>
    </dgm:pt>
    <dgm:pt modelId="{29DF7255-93F9-4CEA-96A5-D7F2EBD3E954}" type="pres">
      <dgm:prSet presAssocID="{D6739C89-DE4A-43CF-8ADA-399880BC579B}" presName="hierRoot3" presStyleCnt="0"/>
      <dgm:spPr/>
    </dgm:pt>
    <dgm:pt modelId="{79AFA5F2-8C72-405F-A7E2-D9202812F439}" type="pres">
      <dgm:prSet presAssocID="{D6739C89-DE4A-43CF-8ADA-399880BC579B}" presName="composite3" presStyleCnt="0"/>
      <dgm:spPr/>
    </dgm:pt>
    <dgm:pt modelId="{9BF07DCA-29B1-4289-9E8E-A95AB0B8ACCC}" type="pres">
      <dgm:prSet presAssocID="{D6739C89-DE4A-43CF-8ADA-399880BC579B}" presName="background3" presStyleLbl="node3" presStyleIdx="2" presStyleCnt="4"/>
      <dgm:spPr/>
    </dgm:pt>
    <dgm:pt modelId="{3BBE20CB-2B59-4777-806F-809E85997453}" type="pres">
      <dgm:prSet presAssocID="{D6739C89-DE4A-43CF-8ADA-399880BC579B}" presName="text3" presStyleLbl="fgAcc3" presStyleIdx="2" presStyleCnt="4" custScaleY="192412">
        <dgm:presLayoutVars>
          <dgm:chPref val="3"/>
        </dgm:presLayoutVars>
      </dgm:prSet>
      <dgm:spPr/>
      <dgm:t>
        <a:bodyPr/>
        <a:lstStyle/>
        <a:p>
          <a:endParaRPr lang="tr-TR"/>
        </a:p>
      </dgm:t>
    </dgm:pt>
    <dgm:pt modelId="{A0BB4857-2323-4F94-9435-AC2897A51087}" type="pres">
      <dgm:prSet presAssocID="{D6739C89-DE4A-43CF-8ADA-399880BC579B}" presName="hierChild4" presStyleCnt="0"/>
      <dgm:spPr/>
    </dgm:pt>
    <dgm:pt modelId="{D7DA7622-2D11-42F8-8254-1EBAE607EAB0}" type="pres">
      <dgm:prSet presAssocID="{29ECF1A9-F4A6-410F-934A-74D6BC61A7BD}" presName="Name17" presStyleLbl="parChTrans1D3" presStyleIdx="3" presStyleCnt="4"/>
      <dgm:spPr/>
      <dgm:t>
        <a:bodyPr/>
        <a:lstStyle/>
        <a:p>
          <a:endParaRPr lang="tr-TR"/>
        </a:p>
      </dgm:t>
    </dgm:pt>
    <dgm:pt modelId="{8182DD79-D6B4-4B44-9D7A-CF969C99BEA2}" type="pres">
      <dgm:prSet presAssocID="{AD581FFD-D994-4F14-ABFC-C42986A3A612}" presName="hierRoot3" presStyleCnt="0"/>
      <dgm:spPr/>
    </dgm:pt>
    <dgm:pt modelId="{4515211E-89EE-4F6B-83B6-0D2621CAD5DA}" type="pres">
      <dgm:prSet presAssocID="{AD581FFD-D994-4F14-ABFC-C42986A3A612}" presName="composite3" presStyleCnt="0"/>
      <dgm:spPr/>
    </dgm:pt>
    <dgm:pt modelId="{C8D9B203-B17E-4AA2-BE65-A72194028BC7}" type="pres">
      <dgm:prSet presAssocID="{AD581FFD-D994-4F14-ABFC-C42986A3A612}" presName="background3" presStyleLbl="node3" presStyleIdx="3" presStyleCnt="4"/>
      <dgm:spPr/>
    </dgm:pt>
    <dgm:pt modelId="{7298D668-EED9-40DC-98AD-63CD361D9486}" type="pres">
      <dgm:prSet presAssocID="{AD581FFD-D994-4F14-ABFC-C42986A3A612}" presName="text3" presStyleLbl="fgAcc3" presStyleIdx="3" presStyleCnt="4" custScaleY="192792">
        <dgm:presLayoutVars>
          <dgm:chPref val="3"/>
        </dgm:presLayoutVars>
      </dgm:prSet>
      <dgm:spPr/>
      <dgm:t>
        <a:bodyPr/>
        <a:lstStyle/>
        <a:p>
          <a:endParaRPr lang="tr-TR"/>
        </a:p>
      </dgm:t>
    </dgm:pt>
    <dgm:pt modelId="{97CA4F06-C091-4FEB-B3F7-44C1B035E503}" type="pres">
      <dgm:prSet presAssocID="{AD581FFD-D994-4F14-ABFC-C42986A3A612}" presName="hierChild4" presStyleCnt="0"/>
      <dgm:spPr/>
    </dgm:pt>
  </dgm:ptLst>
  <dgm:cxnLst>
    <dgm:cxn modelId="{F6FFC619-E4DC-4485-BD58-08803732B6D9}" srcId="{FFF1461D-5331-48F5-85DB-D1FF80097411}" destId="{D61114BC-7B06-4847-8E23-CE1F6632DD55}" srcOrd="1" destOrd="0" parTransId="{EC290A8C-E235-4B8D-9EBF-261EA886E04B}" sibTransId="{58500D37-2452-4D1C-BD43-AB7553DD8158}"/>
    <dgm:cxn modelId="{CED467AB-5CF4-4353-AD3A-A5D6CC0EE80B}" type="presOf" srcId="{4AAFFEC2-DB98-4530-86D6-A4711B080C9E}" destId="{F3981211-9135-4404-BFBC-470BC656FA53}" srcOrd="0" destOrd="0" presId="urn:microsoft.com/office/officeart/2005/8/layout/hierarchy1"/>
    <dgm:cxn modelId="{35AB6E48-19DF-4FA4-B16F-7855D4064D29}" type="presOf" srcId="{D61114BC-7B06-4847-8E23-CE1F6632DD55}" destId="{2F1CC286-D998-4E78-BF1D-05951D1BE3EA}" srcOrd="0" destOrd="0" presId="urn:microsoft.com/office/officeart/2005/8/layout/hierarchy1"/>
    <dgm:cxn modelId="{634EC2BA-D737-47F3-8350-EC30D20CD71E}" srcId="{5BABFEA1-CE4A-4645-B39E-FA54E2BD7089}" destId="{67BB0A98-919F-4CD2-B806-B7222CE152DB}" srcOrd="1" destOrd="0" parTransId="{D6BED30A-F0CF-407D-B540-11FE00CEB1C6}" sibTransId="{A872CD67-FDD1-4F82-8638-8B5229C6DF6A}"/>
    <dgm:cxn modelId="{505A1C9A-9886-47EC-A194-D1B385A5FFCC}" srcId="{5BABFEA1-CE4A-4645-B39E-FA54E2BD7089}" destId="{DAE09A36-1E46-4128-9FA6-EB620E1B24CF}" srcOrd="0" destOrd="0" parTransId="{4AAFFEC2-DB98-4530-86D6-A4711B080C9E}" sibTransId="{5C317F9D-E9EA-4A88-A530-D81F5688D0DD}"/>
    <dgm:cxn modelId="{2ABD6351-B049-4212-8C84-EE31BA2A3057}" type="presOf" srcId="{053C46F5-15E5-4FFF-B2DC-C16A3A44D4F6}" destId="{D89D3D95-D303-4D4F-AD44-C8A61EB0D244}" srcOrd="0" destOrd="0" presId="urn:microsoft.com/office/officeart/2005/8/layout/hierarchy1"/>
    <dgm:cxn modelId="{1F462152-AFB6-4C0A-BF2F-4AB7D877FED3}" srcId="{D61114BC-7B06-4847-8E23-CE1F6632DD55}" destId="{AD581FFD-D994-4F14-ABFC-C42986A3A612}" srcOrd="1" destOrd="0" parTransId="{29ECF1A9-F4A6-410F-934A-74D6BC61A7BD}" sibTransId="{BB6C7329-3E7E-4253-91F0-41B06224790A}"/>
    <dgm:cxn modelId="{34098D9B-0FF4-4E19-9934-3D855B39E036}" type="presOf" srcId="{AD581FFD-D994-4F14-ABFC-C42986A3A612}" destId="{7298D668-EED9-40DC-98AD-63CD361D9486}" srcOrd="0" destOrd="0" presId="urn:microsoft.com/office/officeart/2005/8/layout/hierarchy1"/>
    <dgm:cxn modelId="{5B29020C-073D-41CA-B966-C577A61F84CC}" type="presOf" srcId="{D6BED30A-F0CF-407D-B540-11FE00CEB1C6}" destId="{E55DFB25-DA85-4F4B-A7E2-C6BC7864CFB7}" srcOrd="0" destOrd="0" presId="urn:microsoft.com/office/officeart/2005/8/layout/hierarchy1"/>
    <dgm:cxn modelId="{3B9F0B85-8A44-4D24-B5B1-C6C77E8C5729}" type="presOf" srcId="{DAE09A36-1E46-4128-9FA6-EB620E1B24CF}" destId="{1FAACEC0-D800-48FE-ACB9-9BBAF898AB50}" srcOrd="0" destOrd="0" presId="urn:microsoft.com/office/officeart/2005/8/layout/hierarchy1"/>
    <dgm:cxn modelId="{2DC5DFA4-8557-4E52-AB59-9904D875ACF5}" type="presOf" srcId="{67BB0A98-919F-4CD2-B806-B7222CE152DB}" destId="{AD2FF759-AB41-4915-9532-43669CBEBFE1}" srcOrd="0" destOrd="0" presId="urn:microsoft.com/office/officeart/2005/8/layout/hierarchy1"/>
    <dgm:cxn modelId="{734DA253-FF95-4DC7-B8FF-1DCDD9CAE314}" type="presOf" srcId="{F98920A8-F39B-4917-A811-37167150DC49}" destId="{49E12FE7-32C9-4AE5-B85A-2FCD2A4938D7}" srcOrd="0" destOrd="0" presId="urn:microsoft.com/office/officeart/2005/8/layout/hierarchy1"/>
    <dgm:cxn modelId="{C7C023B9-07E2-4E64-BE27-17F7D7FFAAC6}" type="presOf" srcId="{29ECF1A9-F4A6-410F-934A-74D6BC61A7BD}" destId="{D7DA7622-2D11-42F8-8254-1EBAE607EAB0}" srcOrd="0" destOrd="0" presId="urn:microsoft.com/office/officeart/2005/8/layout/hierarchy1"/>
    <dgm:cxn modelId="{5855B5AD-4AA2-4776-8952-E135F04AC340}" srcId="{053C46F5-15E5-4FFF-B2DC-C16A3A44D4F6}" destId="{FFF1461D-5331-48F5-85DB-D1FF80097411}" srcOrd="0" destOrd="0" parTransId="{B8E78C1F-75E7-4397-98BB-C950EA331000}" sibTransId="{E4E4B2BF-BF09-48AC-A885-CBD8F39C65F2}"/>
    <dgm:cxn modelId="{E3A047EE-D4DF-4AEE-B6CA-DE75C7F97849}" type="presOf" srcId="{FFF1461D-5331-48F5-85DB-D1FF80097411}" destId="{26B1F6AB-4456-43C0-9F0B-F58E6E9E5D2B}" srcOrd="0" destOrd="0" presId="urn:microsoft.com/office/officeart/2005/8/layout/hierarchy1"/>
    <dgm:cxn modelId="{6C95DAD8-64DB-4BB7-82C9-BEC158B08CE9}" srcId="{D61114BC-7B06-4847-8E23-CE1F6632DD55}" destId="{D6739C89-DE4A-43CF-8ADA-399880BC579B}" srcOrd="0" destOrd="0" parTransId="{DA826798-6EDE-4EA5-8128-F0CDEDA185D7}" sibTransId="{C2E45F21-DC85-4E54-ABFF-D44A149F8E96}"/>
    <dgm:cxn modelId="{5F36088E-83B1-4E18-B233-5A4C78DF4E92}" type="presOf" srcId="{EC290A8C-E235-4B8D-9EBF-261EA886E04B}" destId="{6B75747D-AFBA-4666-BA1C-2ACB3194FEA2}" srcOrd="0" destOrd="0" presId="urn:microsoft.com/office/officeart/2005/8/layout/hierarchy1"/>
    <dgm:cxn modelId="{981F9092-FF57-44C4-88D0-539588C64ECD}" type="presOf" srcId="{DA826798-6EDE-4EA5-8128-F0CDEDA185D7}" destId="{9EAE51AD-9F05-4BD2-95A4-D92558453116}" srcOrd="0" destOrd="0" presId="urn:microsoft.com/office/officeart/2005/8/layout/hierarchy1"/>
    <dgm:cxn modelId="{FCDFB4F7-3B07-4B05-B699-BE33BD6BAD26}" srcId="{FFF1461D-5331-48F5-85DB-D1FF80097411}" destId="{5BABFEA1-CE4A-4645-B39E-FA54E2BD7089}" srcOrd="0" destOrd="0" parTransId="{F98920A8-F39B-4917-A811-37167150DC49}" sibTransId="{F1C7BB95-C398-4760-8EA4-FFB0F5FEC46B}"/>
    <dgm:cxn modelId="{4CD76FFC-CCA3-46A8-9868-4422BA031A17}" type="presOf" srcId="{5BABFEA1-CE4A-4645-B39E-FA54E2BD7089}" destId="{F56C7F81-AFB4-4EDF-BB2B-CC02839F6E81}" srcOrd="0" destOrd="0" presId="urn:microsoft.com/office/officeart/2005/8/layout/hierarchy1"/>
    <dgm:cxn modelId="{B5706C8C-C940-470A-9CE9-C60A8C20C3BF}" type="presOf" srcId="{D6739C89-DE4A-43CF-8ADA-399880BC579B}" destId="{3BBE20CB-2B59-4777-806F-809E85997453}" srcOrd="0" destOrd="0" presId="urn:microsoft.com/office/officeart/2005/8/layout/hierarchy1"/>
    <dgm:cxn modelId="{8246BACF-15C9-44E5-84EE-6C0C6C73479A}" type="presParOf" srcId="{D89D3D95-D303-4D4F-AD44-C8A61EB0D244}" destId="{64113ECE-23CC-4B65-B7A4-F668872C6130}" srcOrd="0" destOrd="0" presId="urn:microsoft.com/office/officeart/2005/8/layout/hierarchy1"/>
    <dgm:cxn modelId="{8645B824-DF4C-444E-BC20-ECD5C45910FF}" type="presParOf" srcId="{64113ECE-23CC-4B65-B7A4-F668872C6130}" destId="{05933034-F31B-42A6-AD9B-8AE217E9A8AD}" srcOrd="0" destOrd="0" presId="urn:microsoft.com/office/officeart/2005/8/layout/hierarchy1"/>
    <dgm:cxn modelId="{5F9FCD5D-3583-4C48-8D0A-A51A485F3EAD}" type="presParOf" srcId="{05933034-F31B-42A6-AD9B-8AE217E9A8AD}" destId="{51AE76AA-D077-481E-BB25-E7B1F01C18BE}" srcOrd="0" destOrd="0" presId="urn:microsoft.com/office/officeart/2005/8/layout/hierarchy1"/>
    <dgm:cxn modelId="{D80866DD-0D30-43B5-8857-B76AAD3F28B8}" type="presParOf" srcId="{05933034-F31B-42A6-AD9B-8AE217E9A8AD}" destId="{26B1F6AB-4456-43C0-9F0B-F58E6E9E5D2B}" srcOrd="1" destOrd="0" presId="urn:microsoft.com/office/officeart/2005/8/layout/hierarchy1"/>
    <dgm:cxn modelId="{BBCDBB1E-6D7B-40BF-A3EA-987B5309C3C9}" type="presParOf" srcId="{64113ECE-23CC-4B65-B7A4-F668872C6130}" destId="{4D082A79-2744-4B77-A95E-2818878ABBE2}" srcOrd="1" destOrd="0" presId="urn:microsoft.com/office/officeart/2005/8/layout/hierarchy1"/>
    <dgm:cxn modelId="{7289D8F0-479D-4036-95BE-0B45479D8E53}" type="presParOf" srcId="{4D082A79-2744-4B77-A95E-2818878ABBE2}" destId="{49E12FE7-32C9-4AE5-B85A-2FCD2A4938D7}" srcOrd="0" destOrd="0" presId="urn:microsoft.com/office/officeart/2005/8/layout/hierarchy1"/>
    <dgm:cxn modelId="{FA9378AB-DBA1-4106-B7E9-F1AF69719194}" type="presParOf" srcId="{4D082A79-2744-4B77-A95E-2818878ABBE2}" destId="{26F6B9D0-6F47-460C-A094-0BDBA377908C}" srcOrd="1" destOrd="0" presId="urn:microsoft.com/office/officeart/2005/8/layout/hierarchy1"/>
    <dgm:cxn modelId="{A96734AB-C21A-4E66-BAF2-E08B7A1EB4DB}" type="presParOf" srcId="{26F6B9D0-6F47-460C-A094-0BDBA377908C}" destId="{07036373-E70C-41E2-9B44-DCE98D9C1BD6}" srcOrd="0" destOrd="0" presId="urn:microsoft.com/office/officeart/2005/8/layout/hierarchy1"/>
    <dgm:cxn modelId="{423DEF21-58E4-4779-A9DC-983F7126F37A}" type="presParOf" srcId="{07036373-E70C-41E2-9B44-DCE98D9C1BD6}" destId="{7961DE50-5C96-4213-9F8A-58B00BCE0C98}" srcOrd="0" destOrd="0" presId="urn:microsoft.com/office/officeart/2005/8/layout/hierarchy1"/>
    <dgm:cxn modelId="{92226874-B677-4507-9FDE-5ECEAB6F25B9}" type="presParOf" srcId="{07036373-E70C-41E2-9B44-DCE98D9C1BD6}" destId="{F56C7F81-AFB4-4EDF-BB2B-CC02839F6E81}" srcOrd="1" destOrd="0" presId="urn:microsoft.com/office/officeart/2005/8/layout/hierarchy1"/>
    <dgm:cxn modelId="{334A1C14-19EC-4C14-96D2-0CE22E252D0E}" type="presParOf" srcId="{26F6B9D0-6F47-460C-A094-0BDBA377908C}" destId="{4DE95662-D979-4778-8DFE-D0108BE80D01}" srcOrd="1" destOrd="0" presId="urn:microsoft.com/office/officeart/2005/8/layout/hierarchy1"/>
    <dgm:cxn modelId="{5959E212-1068-4AB0-AB5E-6256BA092700}" type="presParOf" srcId="{4DE95662-D979-4778-8DFE-D0108BE80D01}" destId="{F3981211-9135-4404-BFBC-470BC656FA53}" srcOrd="0" destOrd="0" presId="urn:microsoft.com/office/officeart/2005/8/layout/hierarchy1"/>
    <dgm:cxn modelId="{9F08C315-CF3A-4CC5-9B68-BFA145E9B448}" type="presParOf" srcId="{4DE95662-D979-4778-8DFE-D0108BE80D01}" destId="{A1B24EB5-D4F9-45ED-B6D7-475CA514E459}" srcOrd="1" destOrd="0" presId="urn:microsoft.com/office/officeart/2005/8/layout/hierarchy1"/>
    <dgm:cxn modelId="{58200394-D1A9-4735-A977-5300E005698A}" type="presParOf" srcId="{A1B24EB5-D4F9-45ED-B6D7-475CA514E459}" destId="{A4E77C33-2E0F-4414-96B2-6B490DF985D4}" srcOrd="0" destOrd="0" presId="urn:microsoft.com/office/officeart/2005/8/layout/hierarchy1"/>
    <dgm:cxn modelId="{82B7F7A1-9639-434F-9726-A5190DB8C7CC}" type="presParOf" srcId="{A4E77C33-2E0F-4414-96B2-6B490DF985D4}" destId="{494D255E-E4B8-49A9-8198-EDA74F4425BF}" srcOrd="0" destOrd="0" presId="urn:microsoft.com/office/officeart/2005/8/layout/hierarchy1"/>
    <dgm:cxn modelId="{F9740EF6-6074-44A3-A267-9853CA689B76}" type="presParOf" srcId="{A4E77C33-2E0F-4414-96B2-6B490DF985D4}" destId="{1FAACEC0-D800-48FE-ACB9-9BBAF898AB50}" srcOrd="1" destOrd="0" presId="urn:microsoft.com/office/officeart/2005/8/layout/hierarchy1"/>
    <dgm:cxn modelId="{9613C69B-3D4C-459A-A736-3A7833A4EAB6}" type="presParOf" srcId="{A1B24EB5-D4F9-45ED-B6D7-475CA514E459}" destId="{AB888BF3-8B63-4099-BD65-5BB547CB4B82}" srcOrd="1" destOrd="0" presId="urn:microsoft.com/office/officeart/2005/8/layout/hierarchy1"/>
    <dgm:cxn modelId="{99142139-E9D6-4B27-8F94-D784D730AE0D}" type="presParOf" srcId="{4DE95662-D979-4778-8DFE-D0108BE80D01}" destId="{E55DFB25-DA85-4F4B-A7E2-C6BC7864CFB7}" srcOrd="2" destOrd="0" presId="urn:microsoft.com/office/officeart/2005/8/layout/hierarchy1"/>
    <dgm:cxn modelId="{F3C7022C-276D-4A5E-85FD-7FF7745F7665}" type="presParOf" srcId="{4DE95662-D979-4778-8DFE-D0108BE80D01}" destId="{3F6264E6-F42D-4CFF-AB66-EF54150B2498}" srcOrd="3" destOrd="0" presId="urn:microsoft.com/office/officeart/2005/8/layout/hierarchy1"/>
    <dgm:cxn modelId="{89CD178F-D059-49CD-B44A-C2618015BC5E}" type="presParOf" srcId="{3F6264E6-F42D-4CFF-AB66-EF54150B2498}" destId="{77CE3F5E-0381-4E19-9954-241DE7CDB5A3}" srcOrd="0" destOrd="0" presId="urn:microsoft.com/office/officeart/2005/8/layout/hierarchy1"/>
    <dgm:cxn modelId="{8A1C7088-DD6D-4404-B814-55078CD8E821}" type="presParOf" srcId="{77CE3F5E-0381-4E19-9954-241DE7CDB5A3}" destId="{75155A52-F327-49A2-96FF-820369933331}" srcOrd="0" destOrd="0" presId="urn:microsoft.com/office/officeart/2005/8/layout/hierarchy1"/>
    <dgm:cxn modelId="{58684EDD-5CEC-488D-A33B-382A66B5D8AC}" type="presParOf" srcId="{77CE3F5E-0381-4E19-9954-241DE7CDB5A3}" destId="{AD2FF759-AB41-4915-9532-43669CBEBFE1}" srcOrd="1" destOrd="0" presId="urn:microsoft.com/office/officeart/2005/8/layout/hierarchy1"/>
    <dgm:cxn modelId="{17213B94-96AC-416D-8542-41EB55220AE2}" type="presParOf" srcId="{3F6264E6-F42D-4CFF-AB66-EF54150B2498}" destId="{17DC7D69-51C0-480E-ABCB-1CFD0601DBB6}" srcOrd="1" destOrd="0" presId="urn:microsoft.com/office/officeart/2005/8/layout/hierarchy1"/>
    <dgm:cxn modelId="{8D35CD81-F0D3-4406-929C-DEF75314447D}" type="presParOf" srcId="{4D082A79-2744-4B77-A95E-2818878ABBE2}" destId="{6B75747D-AFBA-4666-BA1C-2ACB3194FEA2}" srcOrd="2" destOrd="0" presId="urn:microsoft.com/office/officeart/2005/8/layout/hierarchy1"/>
    <dgm:cxn modelId="{8D770A19-F9D5-4D18-BAA7-D39074F4D223}" type="presParOf" srcId="{4D082A79-2744-4B77-A95E-2818878ABBE2}" destId="{B6F6325F-9424-4D6E-9828-B599C5C8C310}" srcOrd="3" destOrd="0" presId="urn:microsoft.com/office/officeart/2005/8/layout/hierarchy1"/>
    <dgm:cxn modelId="{EB5A1D35-29A8-49D2-AC65-03905DB4A5D3}" type="presParOf" srcId="{B6F6325F-9424-4D6E-9828-B599C5C8C310}" destId="{B642AFC1-3A0E-47BA-9843-24DB004DF4D0}" srcOrd="0" destOrd="0" presId="urn:microsoft.com/office/officeart/2005/8/layout/hierarchy1"/>
    <dgm:cxn modelId="{65303F6D-0903-4C0B-80BD-BCC035266705}" type="presParOf" srcId="{B642AFC1-3A0E-47BA-9843-24DB004DF4D0}" destId="{5B2E824B-A6CC-48C2-9FDA-A4A4F11C8E54}" srcOrd="0" destOrd="0" presId="urn:microsoft.com/office/officeart/2005/8/layout/hierarchy1"/>
    <dgm:cxn modelId="{4B631359-CA5C-4E67-AB13-897EBE6E43F3}" type="presParOf" srcId="{B642AFC1-3A0E-47BA-9843-24DB004DF4D0}" destId="{2F1CC286-D998-4E78-BF1D-05951D1BE3EA}" srcOrd="1" destOrd="0" presId="urn:microsoft.com/office/officeart/2005/8/layout/hierarchy1"/>
    <dgm:cxn modelId="{3A8856C6-ECB3-431A-AC53-23DCD0033EF9}" type="presParOf" srcId="{B6F6325F-9424-4D6E-9828-B599C5C8C310}" destId="{5FE0BF7A-42D5-4C5A-84EB-2171E682FAC5}" srcOrd="1" destOrd="0" presId="urn:microsoft.com/office/officeart/2005/8/layout/hierarchy1"/>
    <dgm:cxn modelId="{D10AA7E9-96E7-4149-8BD8-D61009F3B461}" type="presParOf" srcId="{5FE0BF7A-42D5-4C5A-84EB-2171E682FAC5}" destId="{9EAE51AD-9F05-4BD2-95A4-D92558453116}" srcOrd="0" destOrd="0" presId="urn:microsoft.com/office/officeart/2005/8/layout/hierarchy1"/>
    <dgm:cxn modelId="{42423C26-3F1B-4776-81DD-32707070311F}" type="presParOf" srcId="{5FE0BF7A-42D5-4C5A-84EB-2171E682FAC5}" destId="{29DF7255-93F9-4CEA-96A5-D7F2EBD3E954}" srcOrd="1" destOrd="0" presId="urn:microsoft.com/office/officeart/2005/8/layout/hierarchy1"/>
    <dgm:cxn modelId="{2ABE4DB1-FF7C-419D-804B-60251A456E11}" type="presParOf" srcId="{29DF7255-93F9-4CEA-96A5-D7F2EBD3E954}" destId="{79AFA5F2-8C72-405F-A7E2-D9202812F439}" srcOrd="0" destOrd="0" presId="urn:microsoft.com/office/officeart/2005/8/layout/hierarchy1"/>
    <dgm:cxn modelId="{D07C4AB9-0439-45BE-AF70-69F782CB3E21}" type="presParOf" srcId="{79AFA5F2-8C72-405F-A7E2-D9202812F439}" destId="{9BF07DCA-29B1-4289-9E8E-A95AB0B8ACCC}" srcOrd="0" destOrd="0" presId="urn:microsoft.com/office/officeart/2005/8/layout/hierarchy1"/>
    <dgm:cxn modelId="{8ED67F18-E71B-4792-9BCD-3BFDE8B95B1D}" type="presParOf" srcId="{79AFA5F2-8C72-405F-A7E2-D9202812F439}" destId="{3BBE20CB-2B59-4777-806F-809E85997453}" srcOrd="1" destOrd="0" presId="urn:microsoft.com/office/officeart/2005/8/layout/hierarchy1"/>
    <dgm:cxn modelId="{0CE6C33E-5F11-48F6-B989-733CF573C892}" type="presParOf" srcId="{29DF7255-93F9-4CEA-96A5-D7F2EBD3E954}" destId="{A0BB4857-2323-4F94-9435-AC2897A51087}" srcOrd="1" destOrd="0" presId="urn:microsoft.com/office/officeart/2005/8/layout/hierarchy1"/>
    <dgm:cxn modelId="{6D006C12-A739-418B-8168-50598B11AF61}" type="presParOf" srcId="{5FE0BF7A-42D5-4C5A-84EB-2171E682FAC5}" destId="{D7DA7622-2D11-42F8-8254-1EBAE607EAB0}" srcOrd="2" destOrd="0" presId="urn:microsoft.com/office/officeart/2005/8/layout/hierarchy1"/>
    <dgm:cxn modelId="{3E083DFC-EE2B-41CE-84DB-49AE96A46204}" type="presParOf" srcId="{5FE0BF7A-42D5-4C5A-84EB-2171E682FAC5}" destId="{8182DD79-D6B4-4B44-9D7A-CF969C99BEA2}" srcOrd="3" destOrd="0" presId="urn:microsoft.com/office/officeart/2005/8/layout/hierarchy1"/>
    <dgm:cxn modelId="{85D9D2D2-B898-4E49-A14A-9295E49721F7}" type="presParOf" srcId="{8182DD79-D6B4-4B44-9D7A-CF969C99BEA2}" destId="{4515211E-89EE-4F6B-83B6-0D2621CAD5DA}" srcOrd="0" destOrd="0" presId="urn:microsoft.com/office/officeart/2005/8/layout/hierarchy1"/>
    <dgm:cxn modelId="{1A1692B0-EDA7-41DC-BCBA-2AB5510F520E}" type="presParOf" srcId="{4515211E-89EE-4F6B-83B6-0D2621CAD5DA}" destId="{C8D9B203-B17E-4AA2-BE65-A72194028BC7}" srcOrd="0" destOrd="0" presId="urn:microsoft.com/office/officeart/2005/8/layout/hierarchy1"/>
    <dgm:cxn modelId="{F5CBCF5E-4E76-41D6-A2A1-885E62E757EF}" type="presParOf" srcId="{4515211E-89EE-4F6B-83B6-0D2621CAD5DA}" destId="{7298D668-EED9-40DC-98AD-63CD361D9486}" srcOrd="1" destOrd="0" presId="urn:microsoft.com/office/officeart/2005/8/layout/hierarchy1"/>
    <dgm:cxn modelId="{9BA2EF50-2DE0-403F-846D-C91CA05D7377}" type="presParOf" srcId="{8182DD79-D6B4-4B44-9D7A-CF969C99BEA2}" destId="{97CA4F06-C091-4FEB-B3F7-44C1B035E50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6ECAF5-C5D6-4E33-B4C9-7707F4D5DB6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37AE8FB5-1BF7-4D04-BD74-F1DB9C0184FE}">
      <dgm:prSet phldrT="[Metin]"/>
      <dgm:spPr/>
      <dgm:t>
        <a:bodyPr/>
        <a:lstStyle/>
        <a:p>
          <a:r>
            <a:rPr lang="tr-TR" dirty="0" smtClean="0">
              <a:latin typeface="Comic Sans MS" panose="030F0702030302020204" pitchFamily="66" charset="0"/>
            </a:rPr>
            <a:t>1.</a:t>
          </a:r>
          <a:endParaRPr lang="tr-TR" dirty="0">
            <a:latin typeface="Comic Sans MS" panose="030F0702030302020204" pitchFamily="66" charset="0"/>
          </a:endParaRPr>
        </a:p>
      </dgm:t>
    </dgm:pt>
    <dgm:pt modelId="{5438A5A5-F656-4BBD-B454-17276E24983C}" type="parTrans" cxnId="{12A39ED6-6A4A-4077-B912-BC177D7474D5}">
      <dgm:prSet/>
      <dgm:spPr/>
      <dgm:t>
        <a:bodyPr/>
        <a:lstStyle/>
        <a:p>
          <a:endParaRPr lang="tr-TR"/>
        </a:p>
      </dgm:t>
    </dgm:pt>
    <dgm:pt modelId="{E1BD0442-376D-439B-9A0C-80F9021B4D8A}" type="sibTrans" cxnId="{12A39ED6-6A4A-4077-B912-BC177D7474D5}">
      <dgm:prSet/>
      <dgm:spPr/>
      <dgm:t>
        <a:bodyPr/>
        <a:lstStyle/>
        <a:p>
          <a:endParaRPr lang="tr-TR"/>
        </a:p>
      </dgm:t>
    </dgm:pt>
    <dgm:pt modelId="{06DB0114-9B73-4514-9F1B-D2F0FAAC3854}">
      <dgm:prSet phldrT="[Metin]" custT="1"/>
      <dgm:spPr/>
      <dgm:t>
        <a:bodyPr/>
        <a:lstStyle/>
        <a:p>
          <a:pPr>
            <a:lnSpc>
              <a:spcPct val="150000"/>
            </a:lnSpc>
          </a:pPr>
          <a:r>
            <a:rPr lang="tr-TR" sz="1050" dirty="0" smtClean="0">
              <a:latin typeface="Comic Sans MS" panose="030F0702030302020204" pitchFamily="66" charset="0"/>
            </a:rPr>
            <a:t>Öncelikle okumak istenilen bölüme karar verilmelidir.</a:t>
          </a:r>
          <a:endParaRPr lang="tr-TR" sz="1050" dirty="0">
            <a:latin typeface="Comic Sans MS" panose="030F0702030302020204" pitchFamily="66" charset="0"/>
          </a:endParaRPr>
        </a:p>
      </dgm:t>
    </dgm:pt>
    <dgm:pt modelId="{AA79CAFF-88BF-4736-98AA-9863EA15B6A4}" type="parTrans" cxnId="{63237737-70C5-4D23-9AD7-A55EFFBDA9AF}">
      <dgm:prSet/>
      <dgm:spPr/>
      <dgm:t>
        <a:bodyPr/>
        <a:lstStyle/>
        <a:p>
          <a:endParaRPr lang="tr-TR"/>
        </a:p>
      </dgm:t>
    </dgm:pt>
    <dgm:pt modelId="{CA3C1231-FE75-4AA3-9AA4-FB079685AF41}" type="sibTrans" cxnId="{63237737-70C5-4D23-9AD7-A55EFFBDA9AF}">
      <dgm:prSet/>
      <dgm:spPr/>
      <dgm:t>
        <a:bodyPr/>
        <a:lstStyle/>
        <a:p>
          <a:endParaRPr lang="tr-TR"/>
        </a:p>
      </dgm:t>
    </dgm:pt>
    <dgm:pt modelId="{C1ED7165-5861-4003-8B4E-C4D6A11D50E8}">
      <dgm:prSet phldrT="[Metin]" custT="1"/>
      <dgm:spPr/>
      <dgm:t>
        <a:bodyPr/>
        <a:lstStyle/>
        <a:p>
          <a:pPr>
            <a:lnSpc>
              <a:spcPct val="150000"/>
            </a:lnSpc>
          </a:pPr>
          <a:r>
            <a:rPr lang="tr-TR" sz="1050" dirty="0" smtClean="0">
              <a:latin typeface="Comic Sans MS" panose="030F0702030302020204" pitchFamily="66" charset="0"/>
            </a:rPr>
            <a:t>2 yıllık Ön Lisans programlarının mı yoksa 4 yıllık Lisans programlarının mı tercih edileceğine karar verilmelidir.</a:t>
          </a:r>
          <a:endParaRPr lang="tr-TR" sz="1050" dirty="0">
            <a:latin typeface="Comic Sans MS" panose="030F0702030302020204" pitchFamily="66" charset="0"/>
          </a:endParaRPr>
        </a:p>
      </dgm:t>
    </dgm:pt>
    <dgm:pt modelId="{99F8128F-F925-421D-9593-9FCB8DCD7871}" type="parTrans" cxnId="{96B66C60-3774-4927-961D-F7B89627A4F9}">
      <dgm:prSet/>
      <dgm:spPr/>
      <dgm:t>
        <a:bodyPr/>
        <a:lstStyle/>
        <a:p>
          <a:endParaRPr lang="tr-TR"/>
        </a:p>
      </dgm:t>
    </dgm:pt>
    <dgm:pt modelId="{DFA825BD-79E4-4C97-928B-C0BA07D84908}" type="sibTrans" cxnId="{96B66C60-3774-4927-961D-F7B89627A4F9}">
      <dgm:prSet/>
      <dgm:spPr/>
      <dgm:t>
        <a:bodyPr/>
        <a:lstStyle/>
        <a:p>
          <a:endParaRPr lang="tr-TR"/>
        </a:p>
      </dgm:t>
    </dgm:pt>
    <dgm:pt modelId="{574D6DCF-E8FF-4054-B1C4-E29D416EF6CA}">
      <dgm:prSet phldrT="[Metin]"/>
      <dgm:spPr/>
      <dgm:t>
        <a:bodyPr/>
        <a:lstStyle/>
        <a:p>
          <a:r>
            <a:rPr lang="tr-TR" dirty="0" smtClean="0">
              <a:latin typeface="Comic Sans MS" panose="030F0702030302020204" pitchFamily="66" charset="0"/>
            </a:rPr>
            <a:t>2.</a:t>
          </a:r>
          <a:endParaRPr lang="tr-TR" dirty="0">
            <a:latin typeface="Comic Sans MS" panose="030F0702030302020204" pitchFamily="66" charset="0"/>
          </a:endParaRPr>
        </a:p>
      </dgm:t>
    </dgm:pt>
    <dgm:pt modelId="{EF4A8DAB-2C18-4D7E-83BE-A8B0F01312BF}" type="parTrans" cxnId="{A8A1D465-BB49-47D6-A385-BB36A48F9322}">
      <dgm:prSet/>
      <dgm:spPr/>
      <dgm:t>
        <a:bodyPr/>
        <a:lstStyle/>
        <a:p>
          <a:endParaRPr lang="tr-TR"/>
        </a:p>
      </dgm:t>
    </dgm:pt>
    <dgm:pt modelId="{D461899B-7635-470D-B692-051F53A3F93B}" type="sibTrans" cxnId="{A8A1D465-BB49-47D6-A385-BB36A48F9322}">
      <dgm:prSet/>
      <dgm:spPr/>
      <dgm:t>
        <a:bodyPr/>
        <a:lstStyle/>
        <a:p>
          <a:endParaRPr lang="tr-TR"/>
        </a:p>
      </dgm:t>
    </dgm:pt>
    <dgm:pt modelId="{6E2414F4-1919-451C-8212-1DE6C5A2E03A}">
      <dgm:prSet phldrT="[Metin]" custT="1"/>
      <dgm:spPr/>
      <dgm:t>
        <a:bodyPr/>
        <a:lstStyle/>
        <a:p>
          <a:pPr>
            <a:lnSpc>
              <a:spcPct val="150000"/>
            </a:lnSpc>
          </a:pPr>
          <a:r>
            <a:rPr lang="tr-TR" sz="1050" dirty="0" smtClean="0">
              <a:latin typeface="Comic Sans MS" panose="030F0702030302020204" pitchFamily="66" charset="0"/>
            </a:rPr>
            <a:t>Ön Lisans programlarını tercih ederken TYT başarı sırası, Lisans programları tercih edilirken ise AYT başarı sırası göz önünde bulundurulmalıdır.</a:t>
          </a:r>
          <a:endParaRPr lang="tr-TR" sz="1050" dirty="0">
            <a:latin typeface="Comic Sans MS" panose="030F0702030302020204" pitchFamily="66" charset="0"/>
          </a:endParaRPr>
        </a:p>
      </dgm:t>
    </dgm:pt>
    <dgm:pt modelId="{26376210-F79D-4D76-B804-81099A3FFEBB}" type="parTrans" cxnId="{ED16C580-C111-4974-95E8-A8B887ECA9F6}">
      <dgm:prSet/>
      <dgm:spPr/>
      <dgm:t>
        <a:bodyPr/>
        <a:lstStyle/>
        <a:p>
          <a:endParaRPr lang="tr-TR"/>
        </a:p>
      </dgm:t>
    </dgm:pt>
    <dgm:pt modelId="{F5ECC417-7A19-4B87-B83D-1F574C76DFB0}" type="sibTrans" cxnId="{ED16C580-C111-4974-95E8-A8B887ECA9F6}">
      <dgm:prSet/>
      <dgm:spPr/>
      <dgm:t>
        <a:bodyPr/>
        <a:lstStyle/>
        <a:p>
          <a:endParaRPr lang="tr-TR"/>
        </a:p>
      </dgm:t>
    </dgm:pt>
    <dgm:pt modelId="{E79D7B4D-B267-434B-85A0-F35405924DBD}">
      <dgm:prSet phldrT="[Metin]"/>
      <dgm:spPr/>
      <dgm:t>
        <a:bodyPr/>
        <a:lstStyle/>
        <a:p>
          <a:r>
            <a:rPr lang="tr-TR" dirty="0" smtClean="0">
              <a:latin typeface="Comic Sans MS" panose="030F0702030302020204" pitchFamily="66" charset="0"/>
            </a:rPr>
            <a:t>3.</a:t>
          </a:r>
          <a:endParaRPr lang="tr-TR" dirty="0">
            <a:latin typeface="Comic Sans MS" panose="030F0702030302020204" pitchFamily="66" charset="0"/>
          </a:endParaRPr>
        </a:p>
      </dgm:t>
    </dgm:pt>
    <dgm:pt modelId="{59D1F5FF-87A5-4224-8BC7-DE15D0FAB84E}" type="parTrans" cxnId="{85CD362B-065E-4F25-9155-A0F9134C7359}">
      <dgm:prSet/>
      <dgm:spPr/>
      <dgm:t>
        <a:bodyPr/>
        <a:lstStyle/>
        <a:p>
          <a:endParaRPr lang="tr-TR"/>
        </a:p>
      </dgm:t>
    </dgm:pt>
    <dgm:pt modelId="{DBE06A15-04D9-45C8-B151-A4C5B4D3BDF5}" type="sibTrans" cxnId="{85CD362B-065E-4F25-9155-A0F9134C7359}">
      <dgm:prSet/>
      <dgm:spPr/>
      <dgm:t>
        <a:bodyPr/>
        <a:lstStyle/>
        <a:p>
          <a:endParaRPr lang="tr-TR"/>
        </a:p>
      </dgm:t>
    </dgm:pt>
    <dgm:pt modelId="{317309E9-BBBA-4650-9B02-FEB7832AC4EB}">
      <dgm:prSet phldrT="[Metin]" custT="1"/>
      <dgm:spPr/>
      <dgm:t>
        <a:bodyPr/>
        <a:lstStyle/>
        <a:p>
          <a:pPr>
            <a:lnSpc>
              <a:spcPct val="150000"/>
            </a:lnSpc>
          </a:pPr>
          <a:r>
            <a:rPr lang="tr-TR" sz="1000" dirty="0" smtClean="0">
              <a:latin typeface="Comic Sans MS" panose="030F0702030302020204" pitchFamily="66" charset="0"/>
            </a:rPr>
            <a:t>Başarı sırası sınırlaması olan bölümlerde, kılavuzda belirtilen en düşük başarı sıralamalarına mutlaka bakılmalı ve bu bölümler için başarı sırası kriteri karşılanmıyorsa tercihlere yazılmamalıdır. </a:t>
          </a:r>
          <a:endParaRPr lang="tr-TR" sz="1000" dirty="0">
            <a:latin typeface="Comic Sans MS" panose="030F0702030302020204" pitchFamily="66" charset="0"/>
          </a:endParaRPr>
        </a:p>
      </dgm:t>
    </dgm:pt>
    <dgm:pt modelId="{2D65D896-25B5-41D3-A886-3549A4DA81DE}" type="parTrans" cxnId="{2FEFFF4D-46BF-4202-9363-9A3D671CDD64}">
      <dgm:prSet/>
      <dgm:spPr/>
      <dgm:t>
        <a:bodyPr/>
        <a:lstStyle/>
        <a:p>
          <a:endParaRPr lang="tr-TR"/>
        </a:p>
      </dgm:t>
    </dgm:pt>
    <dgm:pt modelId="{DE35F9A1-DCEA-4B79-9136-96352829EA4A}" type="sibTrans" cxnId="{2FEFFF4D-46BF-4202-9363-9A3D671CDD64}">
      <dgm:prSet/>
      <dgm:spPr/>
      <dgm:t>
        <a:bodyPr/>
        <a:lstStyle/>
        <a:p>
          <a:endParaRPr lang="tr-TR"/>
        </a:p>
      </dgm:t>
    </dgm:pt>
    <dgm:pt modelId="{DB8AA16B-2299-48FE-87D8-033261F86DBC}">
      <dgm:prSet phldrT="[Metin]" custT="1"/>
      <dgm:spPr/>
      <dgm:t>
        <a:bodyPr/>
        <a:lstStyle/>
        <a:p>
          <a:pPr>
            <a:lnSpc>
              <a:spcPct val="150000"/>
            </a:lnSpc>
          </a:pPr>
          <a:r>
            <a:rPr lang="tr-TR" sz="1000" dirty="0" smtClean="0">
              <a:latin typeface="Comic Sans MS" panose="030F0702030302020204" pitchFamily="66" charset="0"/>
            </a:rPr>
            <a:t>Başarı sırası kriterleri karşılanıyor ise istenilmesi halinde ilk bir veya iki tercihe adayın başarı sıralamasından daha yüksek olan programlar yazılabilir.</a:t>
          </a:r>
          <a:endParaRPr lang="tr-TR" sz="1000" dirty="0">
            <a:latin typeface="Comic Sans MS" panose="030F0702030302020204" pitchFamily="66" charset="0"/>
          </a:endParaRPr>
        </a:p>
      </dgm:t>
    </dgm:pt>
    <dgm:pt modelId="{B06032CF-B56C-4BC4-87E4-ACB6FC589709}" type="parTrans" cxnId="{5C4B7668-6C1C-4ECD-BCBC-0DC866B99E8C}">
      <dgm:prSet/>
      <dgm:spPr/>
      <dgm:t>
        <a:bodyPr/>
        <a:lstStyle/>
        <a:p>
          <a:endParaRPr lang="tr-TR"/>
        </a:p>
      </dgm:t>
    </dgm:pt>
    <dgm:pt modelId="{2F44B43E-0B79-4801-B4BD-88744C411E7D}" type="sibTrans" cxnId="{5C4B7668-6C1C-4ECD-BCBC-0DC866B99E8C}">
      <dgm:prSet/>
      <dgm:spPr/>
      <dgm:t>
        <a:bodyPr/>
        <a:lstStyle/>
        <a:p>
          <a:endParaRPr lang="tr-TR"/>
        </a:p>
      </dgm:t>
    </dgm:pt>
    <dgm:pt modelId="{15F254DA-061B-42FA-B636-21D284E773E1}">
      <dgm:prSet phldrT="[Metin]" custT="1"/>
      <dgm:spPr/>
      <dgm:t>
        <a:bodyPr/>
        <a:lstStyle/>
        <a:p>
          <a:pPr>
            <a:lnSpc>
              <a:spcPct val="150000"/>
            </a:lnSpc>
          </a:pPr>
          <a:r>
            <a:rPr lang="tr-TR" sz="1050" dirty="0" smtClean="0">
              <a:latin typeface="Comic Sans MS" panose="030F0702030302020204" pitchFamily="66" charset="0"/>
            </a:rPr>
            <a:t>Tercih yaparken puanların karşılığı olan </a:t>
          </a:r>
          <a:r>
            <a:rPr lang="tr-TR" sz="1050" dirty="0" smtClean="0">
              <a:solidFill>
                <a:srgbClr val="FF0000"/>
              </a:solidFill>
              <a:latin typeface="Comic Sans MS" panose="030F0702030302020204" pitchFamily="66" charset="0"/>
            </a:rPr>
            <a:t>başarı sırasına göre tercih yapılmalıdır.</a:t>
          </a:r>
          <a:endParaRPr lang="tr-TR" sz="1050" dirty="0">
            <a:solidFill>
              <a:srgbClr val="FF0000"/>
            </a:solidFill>
            <a:latin typeface="Comic Sans MS" panose="030F0702030302020204" pitchFamily="66" charset="0"/>
          </a:endParaRPr>
        </a:p>
      </dgm:t>
    </dgm:pt>
    <dgm:pt modelId="{543B2DFB-7447-4375-BBCD-D68864A9D286}" type="parTrans" cxnId="{397B784C-0177-47AA-B033-B946EA3D2748}">
      <dgm:prSet/>
      <dgm:spPr/>
      <dgm:t>
        <a:bodyPr/>
        <a:lstStyle/>
        <a:p>
          <a:endParaRPr lang="tr-TR"/>
        </a:p>
      </dgm:t>
    </dgm:pt>
    <dgm:pt modelId="{53B32C1A-3ACF-48E8-B0C2-1C2B5C55D49B}" type="sibTrans" cxnId="{397B784C-0177-47AA-B033-B946EA3D2748}">
      <dgm:prSet/>
      <dgm:spPr/>
      <dgm:t>
        <a:bodyPr/>
        <a:lstStyle/>
        <a:p>
          <a:endParaRPr lang="tr-TR"/>
        </a:p>
      </dgm:t>
    </dgm:pt>
    <dgm:pt modelId="{F0CD4BF1-E7EE-4D65-95B3-6B0FA10A552B}" type="pres">
      <dgm:prSet presAssocID="{4E6ECAF5-C5D6-4E33-B4C9-7707F4D5DB6A}" presName="linearFlow" presStyleCnt="0">
        <dgm:presLayoutVars>
          <dgm:dir/>
          <dgm:animLvl val="lvl"/>
          <dgm:resizeHandles val="exact"/>
        </dgm:presLayoutVars>
      </dgm:prSet>
      <dgm:spPr/>
      <dgm:t>
        <a:bodyPr/>
        <a:lstStyle/>
        <a:p>
          <a:endParaRPr lang="tr-TR"/>
        </a:p>
      </dgm:t>
    </dgm:pt>
    <dgm:pt modelId="{98CC20B1-F9DF-4E2A-B699-5E9D1DF0E79E}" type="pres">
      <dgm:prSet presAssocID="{37AE8FB5-1BF7-4D04-BD74-F1DB9C0184FE}" presName="composite" presStyleCnt="0"/>
      <dgm:spPr/>
    </dgm:pt>
    <dgm:pt modelId="{9F1C7AF0-98FC-4CFB-BAE0-7B77940D85E6}" type="pres">
      <dgm:prSet presAssocID="{37AE8FB5-1BF7-4D04-BD74-F1DB9C0184FE}" presName="parentText" presStyleLbl="alignNode1" presStyleIdx="0" presStyleCnt="3">
        <dgm:presLayoutVars>
          <dgm:chMax val="1"/>
          <dgm:bulletEnabled val="1"/>
        </dgm:presLayoutVars>
      </dgm:prSet>
      <dgm:spPr/>
      <dgm:t>
        <a:bodyPr/>
        <a:lstStyle/>
        <a:p>
          <a:endParaRPr lang="tr-TR"/>
        </a:p>
      </dgm:t>
    </dgm:pt>
    <dgm:pt modelId="{049E4CC3-F64E-4672-9178-FB6B785AD373}" type="pres">
      <dgm:prSet presAssocID="{37AE8FB5-1BF7-4D04-BD74-F1DB9C0184FE}" presName="descendantText" presStyleLbl="alignAcc1" presStyleIdx="0" presStyleCnt="3">
        <dgm:presLayoutVars>
          <dgm:bulletEnabled val="1"/>
        </dgm:presLayoutVars>
      </dgm:prSet>
      <dgm:spPr/>
      <dgm:t>
        <a:bodyPr/>
        <a:lstStyle/>
        <a:p>
          <a:endParaRPr lang="tr-TR"/>
        </a:p>
      </dgm:t>
    </dgm:pt>
    <dgm:pt modelId="{9A4E60B8-76E0-41C6-8020-00F993367587}" type="pres">
      <dgm:prSet presAssocID="{E1BD0442-376D-439B-9A0C-80F9021B4D8A}" presName="sp" presStyleCnt="0"/>
      <dgm:spPr/>
    </dgm:pt>
    <dgm:pt modelId="{474C0F33-E616-4994-8EEC-F07AADB0F952}" type="pres">
      <dgm:prSet presAssocID="{574D6DCF-E8FF-4054-B1C4-E29D416EF6CA}" presName="composite" presStyleCnt="0"/>
      <dgm:spPr/>
    </dgm:pt>
    <dgm:pt modelId="{FEC9BED5-5E66-4DD5-BD96-232C745C39BF}" type="pres">
      <dgm:prSet presAssocID="{574D6DCF-E8FF-4054-B1C4-E29D416EF6CA}" presName="parentText" presStyleLbl="alignNode1" presStyleIdx="1" presStyleCnt="3">
        <dgm:presLayoutVars>
          <dgm:chMax val="1"/>
          <dgm:bulletEnabled val="1"/>
        </dgm:presLayoutVars>
      </dgm:prSet>
      <dgm:spPr/>
      <dgm:t>
        <a:bodyPr/>
        <a:lstStyle/>
        <a:p>
          <a:endParaRPr lang="tr-TR"/>
        </a:p>
      </dgm:t>
    </dgm:pt>
    <dgm:pt modelId="{5980855B-E8A9-4137-83C2-92D81B19674A}" type="pres">
      <dgm:prSet presAssocID="{574D6DCF-E8FF-4054-B1C4-E29D416EF6CA}" presName="descendantText" presStyleLbl="alignAcc1" presStyleIdx="1" presStyleCnt="3">
        <dgm:presLayoutVars>
          <dgm:bulletEnabled val="1"/>
        </dgm:presLayoutVars>
      </dgm:prSet>
      <dgm:spPr/>
      <dgm:t>
        <a:bodyPr/>
        <a:lstStyle/>
        <a:p>
          <a:endParaRPr lang="tr-TR"/>
        </a:p>
      </dgm:t>
    </dgm:pt>
    <dgm:pt modelId="{ADC68A37-6F2A-49F0-81EA-C9C7A93C2F0B}" type="pres">
      <dgm:prSet presAssocID="{D461899B-7635-470D-B692-051F53A3F93B}" presName="sp" presStyleCnt="0"/>
      <dgm:spPr/>
    </dgm:pt>
    <dgm:pt modelId="{A594B82E-74BE-4FC5-95D5-E3EC74F4213F}" type="pres">
      <dgm:prSet presAssocID="{E79D7B4D-B267-434B-85A0-F35405924DBD}" presName="composite" presStyleCnt="0"/>
      <dgm:spPr/>
    </dgm:pt>
    <dgm:pt modelId="{C156C0D6-27C5-473E-BBF2-29B39A7142E1}" type="pres">
      <dgm:prSet presAssocID="{E79D7B4D-B267-434B-85A0-F35405924DBD}" presName="parentText" presStyleLbl="alignNode1" presStyleIdx="2" presStyleCnt="3">
        <dgm:presLayoutVars>
          <dgm:chMax val="1"/>
          <dgm:bulletEnabled val="1"/>
        </dgm:presLayoutVars>
      </dgm:prSet>
      <dgm:spPr/>
      <dgm:t>
        <a:bodyPr/>
        <a:lstStyle/>
        <a:p>
          <a:endParaRPr lang="tr-TR"/>
        </a:p>
      </dgm:t>
    </dgm:pt>
    <dgm:pt modelId="{0ACEDA80-140E-48FA-97D6-B88FDAD9253D}" type="pres">
      <dgm:prSet presAssocID="{E79D7B4D-B267-434B-85A0-F35405924DBD}" presName="descendantText" presStyleLbl="alignAcc1" presStyleIdx="2" presStyleCnt="3" custScaleY="113600">
        <dgm:presLayoutVars>
          <dgm:bulletEnabled val="1"/>
        </dgm:presLayoutVars>
      </dgm:prSet>
      <dgm:spPr/>
      <dgm:t>
        <a:bodyPr/>
        <a:lstStyle/>
        <a:p>
          <a:endParaRPr lang="tr-TR"/>
        </a:p>
      </dgm:t>
    </dgm:pt>
  </dgm:ptLst>
  <dgm:cxnLst>
    <dgm:cxn modelId="{870BD786-3971-48F5-A5DC-95063FC20D92}" type="presOf" srcId="{06DB0114-9B73-4514-9F1B-D2F0FAAC3854}" destId="{049E4CC3-F64E-4672-9178-FB6B785AD373}" srcOrd="0" destOrd="0" presId="urn:microsoft.com/office/officeart/2005/8/layout/chevron2"/>
    <dgm:cxn modelId="{397B784C-0177-47AA-B033-B946EA3D2748}" srcId="{574D6DCF-E8FF-4054-B1C4-E29D416EF6CA}" destId="{15F254DA-061B-42FA-B636-21D284E773E1}" srcOrd="0" destOrd="0" parTransId="{543B2DFB-7447-4375-BBCD-D68864A9D286}" sibTransId="{53B32C1A-3ACF-48E8-B0C2-1C2B5C55D49B}"/>
    <dgm:cxn modelId="{4C58D82E-42C3-4C3F-9EB7-C3496FE8DCAC}" type="presOf" srcId="{317309E9-BBBA-4650-9B02-FEB7832AC4EB}" destId="{0ACEDA80-140E-48FA-97D6-B88FDAD9253D}" srcOrd="0" destOrd="0" presId="urn:microsoft.com/office/officeart/2005/8/layout/chevron2"/>
    <dgm:cxn modelId="{D39A6E88-0C86-4A9D-B037-C9A1AEBBE641}" type="presOf" srcId="{6E2414F4-1919-451C-8212-1DE6C5A2E03A}" destId="{5980855B-E8A9-4137-83C2-92D81B19674A}" srcOrd="0" destOrd="1" presId="urn:microsoft.com/office/officeart/2005/8/layout/chevron2"/>
    <dgm:cxn modelId="{23452077-0E38-4E63-9F6B-1462D53829CA}" type="presOf" srcId="{E79D7B4D-B267-434B-85A0-F35405924DBD}" destId="{C156C0D6-27C5-473E-BBF2-29B39A7142E1}" srcOrd="0" destOrd="0" presId="urn:microsoft.com/office/officeart/2005/8/layout/chevron2"/>
    <dgm:cxn modelId="{A8A1D465-BB49-47D6-A385-BB36A48F9322}" srcId="{4E6ECAF5-C5D6-4E33-B4C9-7707F4D5DB6A}" destId="{574D6DCF-E8FF-4054-B1C4-E29D416EF6CA}" srcOrd="1" destOrd="0" parTransId="{EF4A8DAB-2C18-4D7E-83BE-A8B0F01312BF}" sibTransId="{D461899B-7635-470D-B692-051F53A3F93B}"/>
    <dgm:cxn modelId="{1B1433A1-0522-4D9E-B34F-36614FF546E6}" type="presOf" srcId="{574D6DCF-E8FF-4054-B1C4-E29D416EF6CA}" destId="{FEC9BED5-5E66-4DD5-BD96-232C745C39BF}" srcOrd="0" destOrd="0" presId="urn:microsoft.com/office/officeart/2005/8/layout/chevron2"/>
    <dgm:cxn modelId="{96B66C60-3774-4927-961D-F7B89627A4F9}" srcId="{37AE8FB5-1BF7-4D04-BD74-F1DB9C0184FE}" destId="{C1ED7165-5861-4003-8B4E-C4D6A11D50E8}" srcOrd="1" destOrd="0" parTransId="{99F8128F-F925-421D-9593-9FCB8DCD7871}" sibTransId="{DFA825BD-79E4-4C97-928B-C0BA07D84908}"/>
    <dgm:cxn modelId="{2FEFFF4D-46BF-4202-9363-9A3D671CDD64}" srcId="{E79D7B4D-B267-434B-85A0-F35405924DBD}" destId="{317309E9-BBBA-4650-9B02-FEB7832AC4EB}" srcOrd="0" destOrd="0" parTransId="{2D65D896-25B5-41D3-A886-3549A4DA81DE}" sibTransId="{DE35F9A1-DCEA-4B79-9136-96352829EA4A}"/>
    <dgm:cxn modelId="{12A39ED6-6A4A-4077-B912-BC177D7474D5}" srcId="{4E6ECAF5-C5D6-4E33-B4C9-7707F4D5DB6A}" destId="{37AE8FB5-1BF7-4D04-BD74-F1DB9C0184FE}" srcOrd="0" destOrd="0" parTransId="{5438A5A5-F656-4BBD-B454-17276E24983C}" sibTransId="{E1BD0442-376D-439B-9A0C-80F9021B4D8A}"/>
    <dgm:cxn modelId="{6A9B2213-6A21-460B-84BC-5E9393872129}" type="presOf" srcId="{C1ED7165-5861-4003-8B4E-C4D6A11D50E8}" destId="{049E4CC3-F64E-4672-9178-FB6B785AD373}" srcOrd="0" destOrd="1" presId="urn:microsoft.com/office/officeart/2005/8/layout/chevron2"/>
    <dgm:cxn modelId="{63237737-70C5-4D23-9AD7-A55EFFBDA9AF}" srcId="{37AE8FB5-1BF7-4D04-BD74-F1DB9C0184FE}" destId="{06DB0114-9B73-4514-9F1B-D2F0FAAC3854}" srcOrd="0" destOrd="0" parTransId="{AA79CAFF-88BF-4736-98AA-9863EA15B6A4}" sibTransId="{CA3C1231-FE75-4AA3-9AA4-FB079685AF41}"/>
    <dgm:cxn modelId="{1CA3F151-4A8D-4B19-84AC-54B669597A18}" type="presOf" srcId="{DB8AA16B-2299-48FE-87D8-033261F86DBC}" destId="{0ACEDA80-140E-48FA-97D6-B88FDAD9253D}" srcOrd="0" destOrd="1" presId="urn:microsoft.com/office/officeart/2005/8/layout/chevron2"/>
    <dgm:cxn modelId="{9C4348F8-2E8B-4CCE-8BE7-51EB8C6B6A64}" type="presOf" srcId="{15F254DA-061B-42FA-B636-21D284E773E1}" destId="{5980855B-E8A9-4137-83C2-92D81B19674A}" srcOrd="0" destOrd="0" presId="urn:microsoft.com/office/officeart/2005/8/layout/chevron2"/>
    <dgm:cxn modelId="{218566B6-7D60-4E5A-9FE4-0AA4A524D53A}" type="presOf" srcId="{4E6ECAF5-C5D6-4E33-B4C9-7707F4D5DB6A}" destId="{F0CD4BF1-E7EE-4D65-95B3-6B0FA10A552B}" srcOrd="0" destOrd="0" presId="urn:microsoft.com/office/officeart/2005/8/layout/chevron2"/>
    <dgm:cxn modelId="{ED16C580-C111-4974-95E8-A8B887ECA9F6}" srcId="{574D6DCF-E8FF-4054-B1C4-E29D416EF6CA}" destId="{6E2414F4-1919-451C-8212-1DE6C5A2E03A}" srcOrd="1" destOrd="0" parTransId="{26376210-F79D-4D76-B804-81099A3FFEBB}" sibTransId="{F5ECC417-7A19-4B87-B83D-1F574C76DFB0}"/>
    <dgm:cxn modelId="{5C4B7668-6C1C-4ECD-BCBC-0DC866B99E8C}" srcId="{E79D7B4D-B267-434B-85A0-F35405924DBD}" destId="{DB8AA16B-2299-48FE-87D8-033261F86DBC}" srcOrd="1" destOrd="0" parTransId="{B06032CF-B56C-4BC4-87E4-ACB6FC589709}" sibTransId="{2F44B43E-0B79-4801-B4BD-88744C411E7D}"/>
    <dgm:cxn modelId="{85CD362B-065E-4F25-9155-A0F9134C7359}" srcId="{4E6ECAF5-C5D6-4E33-B4C9-7707F4D5DB6A}" destId="{E79D7B4D-B267-434B-85A0-F35405924DBD}" srcOrd="2" destOrd="0" parTransId="{59D1F5FF-87A5-4224-8BC7-DE15D0FAB84E}" sibTransId="{DBE06A15-04D9-45C8-B151-A4C5B4D3BDF5}"/>
    <dgm:cxn modelId="{E9930850-2FB2-4C37-9EC5-9B92A2D58760}" type="presOf" srcId="{37AE8FB5-1BF7-4D04-BD74-F1DB9C0184FE}" destId="{9F1C7AF0-98FC-4CFB-BAE0-7B77940D85E6}" srcOrd="0" destOrd="0" presId="urn:microsoft.com/office/officeart/2005/8/layout/chevron2"/>
    <dgm:cxn modelId="{45AFA1AA-4207-4158-95E2-E4426BFA8118}" type="presParOf" srcId="{F0CD4BF1-E7EE-4D65-95B3-6B0FA10A552B}" destId="{98CC20B1-F9DF-4E2A-B699-5E9D1DF0E79E}" srcOrd="0" destOrd="0" presId="urn:microsoft.com/office/officeart/2005/8/layout/chevron2"/>
    <dgm:cxn modelId="{0226A47E-87E7-4F3B-B141-106309310C1C}" type="presParOf" srcId="{98CC20B1-F9DF-4E2A-B699-5E9D1DF0E79E}" destId="{9F1C7AF0-98FC-4CFB-BAE0-7B77940D85E6}" srcOrd="0" destOrd="0" presId="urn:microsoft.com/office/officeart/2005/8/layout/chevron2"/>
    <dgm:cxn modelId="{078D5E01-E76E-4FD5-954B-FEA3D5543D75}" type="presParOf" srcId="{98CC20B1-F9DF-4E2A-B699-5E9D1DF0E79E}" destId="{049E4CC3-F64E-4672-9178-FB6B785AD373}" srcOrd="1" destOrd="0" presId="urn:microsoft.com/office/officeart/2005/8/layout/chevron2"/>
    <dgm:cxn modelId="{1BE389D4-75BB-4260-92D9-43137B35EA4C}" type="presParOf" srcId="{F0CD4BF1-E7EE-4D65-95B3-6B0FA10A552B}" destId="{9A4E60B8-76E0-41C6-8020-00F993367587}" srcOrd="1" destOrd="0" presId="urn:microsoft.com/office/officeart/2005/8/layout/chevron2"/>
    <dgm:cxn modelId="{47FF4AA8-69EA-418D-9518-6287F6FF9F25}" type="presParOf" srcId="{F0CD4BF1-E7EE-4D65-95B3-6B0FA10A552B}" destId="{474C0F33-E616-4994-8EEC-F07AADB0F952}" srcOrd="2" destOrd="0" presId="urn:microsoft.com/office/officeart/2005/8/layout/chevron2"/>
    <dgm:cxn modelId="{5B5413E6-C0FE-4068-AE59-2EA1A7813C96}" type="presParOf" srcId="{474C0F33-E616-4994-8EEC-F07AADB0F952}" destId="{FEC9BED5-5E66-4DD5-BD96-232C745C39BF}" srcOrd="0" destOrd="0" presId="urn:microsoft.com/office/officeart/2005/8/layout/chevron2"/>
    <dgm:cxn modelId="{2523F839-5473-46C2-BE05-FA737CA41DAA}" type="presParOf" srcId="{474C0F33-E616-4994-8EEC-F07AADB0F952}" destId="{5980855B-E8A9-4137-83C2-92D81B19674A}" srcOrd="1" destOrd="0" presId="urn:microsoft.com/office/officeart/2005/8/layout/chevron2"/>
    <dgm:cxn modelId="{282C42B8-6C35-4563-B5CD-67A3FF443444}" type="presParOf" srcId="{F0CD4BF1-E7EE-4D65-95B3-6B0FA10A552B}" destId="{ADC68A37-6F2A-49F0-81EA-C9C7A93C2F0B}" srcOrd="3" destOrd="0" presId="urn:microsoft.com/office/officeart/2005/8/layout/chevron2"/>
    <dgm:cxn modelId="{5C297BA0-23FF-40E4-8C03-D04BC084EC4A}" type="presParOf" srcId="{F0CD4BF1-E7EE-4D65-95B3-6B0FA10A552B}" destId="{A594B82E-74BE-4FC5-95D5-E3EC74F4213F}" srcOrd="4" destOrd="0" presId="urn:microsoft.com/office/officeart/2005/8/layout/chevron2"/>
    <dgm:cxn modelId="{04A600A4-34ED-4FBB-BE29-E123649304E2}" type="presParOf" srcId="{A594B82E-74BE-4FC5-95D5-E3EC74F4213F}" destId="{C156C0D6-27C5-473E-BBF2-29B39A7142E1}" srcOrd="0" destOrd="0" presId="urn:microsoft.com/office/officeart/2005/8/layout/chevron2"/>
    <dgm:cxn modelId="{6282E622-B2E0-49E5-879D-42A55F5FCB4A}" type="presParOf" srcId="{A594B82E-74BE-4FC5-95D5-E3EC74F4213F}" destId="{0ACEDA80-140E-48FA-97D6-B88FDAD9253D}"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1B1A04-919E-494B-B07C-AA4A810BFF3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8F9D0622-50C2-46AB-B9B0-06C6E2F1A928}">
      <dgm:prSet phldrT="[Metin]"/>
      <dgm:spPr/>
      <dgm:t>
        <a:bodyPr/>
        <a:lstStyle/>
        <a:p>
          <a:r>
            <a:rPr lang="tr-TR" dirty="0" smtClean="0"/>
            <a:t>4.</a:t>
          </a:r>
          <a:endParaRPr lang="tr-TR" dirty="0"/>
        </a:p>
      </dgm:t>
    </dgm:pt>
    <dgm:pt modelId="{8CED3EB4-5720-49A9-AA45-83255E4E7DAA}" type="parTrans" cxnId="{6BFEF04D-B9AA-4613-8036-9AF46F0F80D2}">
      <dgm:prSet/>
      <dgm:spPr/>
      <dgm:t>
        <a:bodyPr/>
        <a:lstStyle/>
        <a:p>
          <a:endParaRPr lang="tr-TR"/>
        </a:p>
      </dgm:t>
    </dgm:pt>
    <dgm:pt modelId="{58E7CD14-686D-4C17-88E3-DBDD4E6CB4D6}" type="sibTrans" cxnId="{6BFEF04D-B9AA-4613-8036-9AF46F0F80D2}">
      <dgm:prSet/>
      <dgm:spPr/>
      <dgm:t>
        <a:bodyPr/>
        <a:lstStyle/>
        <a:p>
          <a:endParaRPr lang="tr-TR"/>
        </a:p>
      </dgm:t>
    </dgm:pt>
    <dgm:pt modelId="{3F75A56E-C566-4BD2-87D0-ACF957ACF1F5}">
      <dgm:prSet phldrT="[Metin]" custT="1"/>
      <dgm:spPr/>
      <dgm:t>
        <a:bodyPr/>
        <a:lstStyle/>
        <a:p>
          <a:pPr>
            <a:lnSpc>
              <a:spcPct val="150000"/>
            </a:lnSpc>
          </a:pPr>
          <a:r>
            <a:rPr lang="tr-TR" sz="1100" dirty="0" smtClean="0">
              <a:latin typeface="Comic Sans MS" panose="030F0702030302020204" pitchFamily="66" charset="0"/>
            </a:rPr>
            <a:t>Tercihler adayın başarı sıralamasından yüksek olan programlardan başlanılarak adayın sıralamasından daha düşük olan programlara doğru sıralanmalıdır.</a:t>
          </a:r>
          <a:endParaRPr lang="tr-TR" sz="1100" dirty="0">
            <a:latin typeface="Comic Sans MS" panose="030F0702030302020204" pitchFamily="66" charset="0"/>
          </a:endParaRPr>
        </a:p>
      </dgm:t>
    </dgm:pt>
    <dgm:pt modelId="{6B6E1F02-1706-4107-A0E6-CF962DCCADB1}" type="parTrans" cxnId="{2E76D170-0358-46B7-9A0E-1E9F5D115344}">
      <dgm:prSet/>
      <dgm:spPr/>
      <dgm:t>
        <a:bodyPr/>
        <a:lstStyle/>
        <a:p>
          <a:endParaRPr lang="tr-TR"/>
        </a:p>
      </dgm:t>
    </dgm:pt>
    <dgm:pt modelId="{CDD7EFFD-300A-4DAF-96A9-15DED6E05A9A}" type="sibTrans" cxnId="{2E76D170-0358-46B7-9A0E-1E9F5D115344}">
      <dgm:prSet/>
      <dgm:spPr/>
      <dgm:t>
        <a:bodyPr/>
        <a:lstStyle/>
        <a:p>
          <a:endParaRPr lang="tr-TR"/>
        </a:p>
      </dgm:t>
    </dgm:pt>
    <dgm:pt modelId="{3B610B8A-FD20-461A-83A6-B0F3D59ED429}">
      <dgm:prSet phldrT="[Metin]"/>
      <dgm:spPr/>
      <dgm:t>
        <a:bodyPr/>
        <a:lstStyle/>
        <a:p>
          <a:r>
            <a:rPr lang="tr-TR" dirty="0" smtClean="0"/>
            <a:t>5.</a:t>
          </a:r>
          <a:endParaRPr lang="tr-TR" dirty="0"/>
        </a:p>
      </dgm:t>
    </dgm:pt>
    <dgm:pt modelId="{429225B0-C4D5-4315-A278-F4ABFAB666D9}" type="parTrans" cxnId="{E8F82279-5A49-436E-B817-996257F359B0}">
      <dgm:prSet/>
      <dgm:spPr/>
      <dgm:t>
        <a:bodyPr/>
        <a:lstStyle/>
        <a:p>
          <a:endParaRPr lang="tr-TR"/>
        </a:p>
      </dgm:t>
    </dgm:pt>
    <dgm:pt modelId="{B659642D-4BCE-4EE7-B473-72D54669F051}" type="sibTrans" cxnId="{E8F82279-5A49-436E-B817-996257F359B0}">
      <dgm:prSet/>
      <dgm:spPr/>
      <dgm:t>
        <a:bodyPr/>
        <a:lstStyle/>
        <a:p>
          <a:endParaRPr lang="tr-TR"/>
        </a:p>
      </dgm:t>
    </dgm:pt>
    <dgm:pt modelId="{6C562663-82A4-4DA7-A74E-BC5BA395AA3C}">
      <dgm:prSet phldrT="[Metin]" custT="1"/>
      <dgm:spPr/>
      <dgm:t>
        <a:bodyPr/>
        <a:lstStyle/>
        <a:p>
          <a:pPr>
            <a:lnSpc>
              <a:spcPct val="150000"/>
            </a:lnSpc>
          </a:pPr>
          <a:r>
            <a:rPr lang="tr-TR" sz="1100" dirty="0" smtClean="0">
              <a:latin typeface="Comic Sans MS" panose="030F0702030302020204" pitchFamily="66" charset="0"/>
            </a:rPr>
            <a:t>Adayın sıralamasından daha yüksek sıralamaya sahip programların tercih listesinde sınırlı tutulması, adayın sıralamasına yakın bölümlere daha fazla yer verilmesi, en son tercihlere de “garanti tercih” denilen adayın sıralamasından daha düşük programların yazılması önerilmektedir.</a:t>
          </a:r>
          <a:endParaRPr lang="tr-TR" sz="1100" dirty="0">
            <a:latin typeface="Comic Sans MS" panose="030F0702030302020204" pitchFamily="66" charset="0"/>
          </a:endParaRPr>
        </a:p>
      </dgm:t>
    </dgm:pt>
    <dgm:pt modelId="{ADF091E3-6B74-4921-B855-D778AF9E11C2}" type="parTrans" cxnId="{67A2909D-E2CE-46D2-8742-A0148D439BEF}">
      <dgm:prSet/>
      <dgm:spPr/>
      <dgm:t>
        <a:bodyPr/>
        <a:lstStyle/>
        <a:p>
          <a:endParaRPr lang="tr-TR"/>
        </a:p>
      </dgm:t>
    </dgm:pt>
    <dgm:pt modelId="{C055442E-FB35-4BCE-83C3-AD7E48D9A700}" type="sibTrans" cxnId="{67A2909D-E2CE-46D2-8742-A0148D439BEF}">
      <dgm:prSet/>
      <dgm:spPr/>
      <dgm:t>
        <a:bodyPr/>
        <a:lstStyle/>
        <a:p>
          <a:endParaRPr lang="tr-TR"/>
        </a:p>
      </dgm:t>
    </dgm:pt>
    <dgm:pt modelId="{2D416BB6-4999-422C-9D0F-14AE9ABE0B1C}">
      <dgm:prSet phldrT="[Metin]"/>
      <dgm:spPr/>
      <dgm:t>
        <a:bodyPr/>
        <a:lstStyle/>
        <a:p>
          <a:r>
            <a:rPr lang="tr-TR" dirty="0" smtClean="0"/>
            <a:t>6.</a:t>
          </a:r>
          <a:endParaRPr lang="tr-TR" dirty="0"/>
        </a:p>
      </dgm:t>
    </dgm:pt>
    <dgm:pt modelId="{90924D5E-AAEF-4FA3-BC4C-0F554FFA70DB}" type="parTrans" cxnId="{25B73928-CF62-4923-B615-00117E7E2488}">
      <dgm:prSet/>
      <dgm:spPr/>
      <dgm:t>
        <a:bodyPr/>
        <a:lstStyle/>
        <a:p>
          <a:endParaRPr lang="tr-TR"/>
        </a:p>
      </dgm:t>
    </dgm:pt>
    <dgm:pt modelId="{286B0AF1-809E-449E-8135-AA176F3430B7}" type="sibTrans" cxnId="{25B73928-CF62-4923-B615-00117E7E2488}">
      <dgm:prSet/>
      <dgm:spPr/>
      <dgm:t>
        <a:bodyPr/>
        <a:lstStyle/>
        <a:p>
          <a:endParaRPr lang="tr-TR"/>
        </a:p>
      </dgm:t>
    </dgm:pt>
    <dgm:pt modelId="{55040670-F2DE-48FC-9672-4AD880FFB8DF}">
      <dgm:prSet phldrT="[Metin]" custT="1"/>
      <dgm:spPr/>
      <dgm:t>
        <a:bodyPr/>
        <a:lstStyle/>
        <a:p>
          <a:pPr>
            <a:lnSpc>
              <a:spcPct val="150000"/>
            </a:lnSpc>
          </a:pPr>
          <a:r>
            <a:rPr lang="tr-TR" sz="1100" dirty="0" smtClean="0">
              <a:latin typeface="Comic Sans MS" panose="030F0702030302020204" pitchFamily="66" charset="0"/>
            </a:rPr>
            <a:t>ÖSYM Kılavuzunda programların karşısında belirtilen </a:t>
          </a:r>
          <a:r>
            <a:rPr lang="tr-TR" sz="1100" dirty="0" smtClean="0">
              <a:solidFill>
                <a:srgbClr val="FF0000"/>
              </a:solidFill>
              <a:latin typeface="Comic Sans MS" panose="030F0702030302020204" pitchFamily="66" charset="0"/>
            </a:rPr>
            <a:t>özel koşullara mutlaka bakılmalı</a:t>
          </a:r>
          <a:r>
            <a:rPr lang="tr-TR" sz="1100" dirty="0" smtClean="0">
              <a:latin typeface="Comic Sans MS" panose="030F0702030302020204" pitchFamily="66" charset="0"/>
            </a:rPr>
            <a:t>, bu koşullara göre programlar tercih edilmelidir.</a:t>
          </a:r>
          <a:endParaRPr lang="tr-TR" sz="1100" dirty="0">
            <a:latin typeface="Comic Sans MS" panose="030F0702030302020204" pitchFamily="66" charset="0"/>
          </a:endParaRPr>
        </a:p>
      </dgm:t>
    </dgm:pt>
    <dgm:pt modelId="{009087D9-3ABF-4AD0-9D61-7C6F09A18F8A}" type="parTrans" cxnId="{7929D3D8-38E8-440A-8109-BBB798A0A84F}">
      <dgm:prSet/>
      <dgm:spPr/>
      <dgm:t>
        <a:bodyPr/>
        <a:lstStyle/>
        <a:p>
          <a:endParaRPr lang="tr-TR"/>
        </a:p>
      </dgm:t>
    </dgm:pt>
    <dgm:pt modelId="{FCC51FE1-2BDD-4E46-8414-4E76E49C6346}" type="sibTrans" cxnId="{7929D3D8-38E8-440A-8109-BBB798A0A84F}">
      <dgm:prSet/>
      <dgm:spPr/>
      <dgm:t>
        <a:bodyPr/>
        <a:lstStyle/>
        <a:p>
          <a:endParaRPr lang="tr-TR"/>
        </a:p>
      </dgm:t>
    </dgm:pt>
    <dgm:pt modelId="{08957CEB-0FB5-48B1-9DBE-FD5B9850A539}" type="pres">
      <dgm:prSet presAssocID="{E01B1A04-919E-494B-B07C-AA4A810BFF35}" presName="linearFlow" presStyleCnt="0">
        <dgm:presLayoutVars>
          <dgm:dir/>
          <dgm:animLvl val="lvl"/>
          <dgm:resizeHandles val="exact"/>
        </dgm:presLayoutVars>
      </dgm:prSet>
      <dgm:spPr/>
      <dgm:t>
        <a:bodyPr/>
        <a:lstStyle/>
        <a:p>
          <a:endParaRPr lang="tr-TR"/>
        </a:p>
      </dgm:t>
    </dgm:pt>
    <dgm:pt modelId="{476461AB-E873-4A06-94B0-012279EC2603}" type="pres">
      <dgm:prSet presAssocID="{8F9D0622-50C2-46AB-B9B0-06C6E2F1A928}" presName="composite" presStyleCnt="0"/>
      <dgm:spPr/>
    </dgm:pt>
    <dgm:pt modelId="{EC5499E1-96BC-43BD-9A36-3C12379A8239}" type="pres">
      <dgm:prSet presAssocID="{8F9D0622-50C2-46AB-B9B0-06C6E2F1A928}" presName="parentText" presStyleLbl="alignNode1" presStyleIdx="0" presStyleCnt="3">
        <dgm:presLayoutVars>
          <dgm:chMax val="1"/>
          <dgm:bulletEnabled val="1"/>
        </dgm:presLayoutVars>
      </dgm:prSet>
      <dgm:spPr/>
      <dgm:t>
        <a:bodyPr/>
        <a:lstStyle/>
        <a:p>
          <a:endParaRPr lang="tr-TR"/>
        </a:p>
      </dgm:t>
    </dgm:pt>
    <dgm:pt modelId="{E25FCCE5-7677-4BF9-9C36-25383A32F05A}" type="pres">
      <dgm:prSet presAssocID="{8F9D0622-50C2-46AB-B9B0-06C6E2F1A928}" presName="descendantText" presStyleLbl="alignAcc1" presStyleIdx="0" presStyleCnt="3">
        <dgm:presLayoutVars>
          <dgm:bulletEnabled val="1"/>
        </dgm:presLayoutVars>
      </dgm:prSet>
      <dgm:spPr/>
      <dgm:t>
        <a:bodyPr/>
        <a:lstStyle/>
        <a:p>
          <a:endParaRPr lang="tr-TR"/>
        </a:p>
      </dgm:t>
    </dgm:pt>
    <dgm:pt modelId="{33924100-4CED-4A25-8701-05FA5553ECE5}" type="pres">
      <dgm:prSet presAssocID="{58E7CD14-686D-4C17-88E3-DBDD4E6CB4D6}" presName="sp" presStyleCnt="0"/>
      <dgm:spPr/>
    </dgm:pt>
    <dgm:pt modelId="{7DCC4B41-42C4-4004-B671-05F6C6F1D20B}" type="pres">
      <dgm:prSet presAssocID="{3B610B8A-FD20-461A-83A6-B0F3D59ED429}" presName="composite" presStyleCnt="0"/>
      <dgm:spPr/>
    </dgm:pt>
    <dgm:pt modelId="{F8579730-0938-4968-AAD8-CAA960569219}" type="pres">
      <dgm:prSet presAssocID="{3B610B8A-FD20-461A-83A6-B0F3D59ED429}" presName="parentText" presStyleLbl="alignNode1" presStyleIdx="1" presStyleCnt="3">
        <dgm:presLayoutVars>
          <dgm:chMax val="1"/>
          <dgm:bulletEnabled val="1"/>
        </dgm:presLayoutVars>
      </dgm:prSet>
      <dgm:spPr/>
      <dgm:t>
        <a:bodyPr/>
        <a:lstStyle/>
        <a:p>
          <a:endParaRPr lang="tr-TR"/>
        </a:p>
      </dgm:t>
    </dgm:pt>
    <dgm:pt modelId="{045A2D83-59E9-4544-920E-A22487F41EFE}" type="pres">
      <dgm:prSet presAssocID="{3B610B8A-FD20-461A-83A6-B0F3D59ED429}" presName="descendantText" presStyleLbl="alignAcc1" presStyleIdx="1" presStyleCnt="3" custLinFactNeighborX="-153" custLinFactNeighborY="-828">
        <dgm:presLayoutVars>
          <dgm:bulletEnabled val="1"/>
        </dgm:presLayoutVars>
      </dgm:prSet>
      <dgm:spPr/>
      <dgm:t>
        <a:bodyPr/>
        <a:lstStyle/>
        <a:p>
          <a:endParaRPr lang="tr-TR"/>
        </a:p>
      </dgm:t>
    </dgm:pt>
    <dgm:pt modelId="{A3AF335C-38D7-4D8C-AA57-EC3299504287}" type="pres">
      <dgm:prSet presAssocID="{B659642D-4BCE-4EE7-B473-72D54669F051}" presName="sp" presStyleCnt="0"/>
      <dgm:spPr/>
    </dgm:pt>
    <dgm:pt modelId="{B4FAF51A-0B1E-49D9-A383-BC091A0E508C}" type="pres">
      <dgm:prSet presAssocID="{2D416BB6-4999-422C-9D0F-14AE9ABE0B1C}" presName="composite" presStyleCnt="0"/>
      <dgm:spPr/>
    </dgm:pt>
    <dgm:pt modelId="{6CE5B541-1BF6-413A-B289-F2ED14CE3AF2}" type="pres">
      <dgm:prSet presAssocID="{2D416BB6-4999-422C-9D0F-14AE9ABE0B1C}" presName="parentText" presStyleLbl="alignNode1" presStyleIdx="2" presStyleCnt="3">
        <dgm:presLayoutVars>
          <dgm:chMax val="1"/>
          <dgm:bulletEnabled val="1"/>
        </dgm:presLayoutVars>
      </dgm:prSet>
      <dgm:spPr/>
      <dgm:t>
        <a:bodyPr/>
        <a:lstStyle/>
        <a:p>
          <a:endParaRPr lang="tr-TR"/>
        </a:p>
      </dgm:t>
    </dgm:pt>
    <dgm:pt modelId="{20DD22CC-85F0-49F2-B79F-1DCCB1E9E5F6}" type="pres">
      <dgm:prSet presAssocID="{2D416BB6-4999-422C-9D0F-14AE9ABE0B1C}" presName="descendantText" presStyleLbl="alignAcc1" presStyleIdx="2" presStyleCnt="3">
        <dgm:presLayoutVars>
          <dgm:bulletEnabled val="1"/>
        </dgm:presLayoutVars>
      </dgm:prSet>
      <dgm:spPr/>
      <dgm:t>
        <a:bodyPr/>
        <a:lstStyle/>
        <a:p>
          <a:endParaRPr lang="tr-TR"/>
        </a:p>
      </dgm:t>
    </dgm:pt>
  </dgm:ptLst>
  <dgm:cxnLst>
    <dgm:cxn modelId="{B1C104DE-01C5-4797-B574-8D2733924BDA}" type="presOf" srcId="{8F9D0622-50C2-46AB-B9B0-06C6E2F1A928}" destId="{EC5499E1-96BC-43BD-9A36-3C12379A8239}" srcOrd="0" destOrd="0" presId="urn:microsoft.com/office/officeart/2005/8/layout/chevron2"/>
    <dgm:cxn modelId="{AFE3B95D-E529-445A-97C6-91D09B04E367}" type="presOf" srcId="{55040670-F2DE-48FC-9672-4AD880FFB8DF}" destId="{20DD22CC-85F0-49F2-B79F-1DCCB1E9E5F6}" srcOrd="0" destOrd="0" presId="urn:microsoft.com/office/officeart/2005/8/layout/chevron2"/>
    <dgm:cxn modelId="{E8F82279-5A49-436E-B817-996257F359B0}" srcId="{E01B1A04-919E-494B-B07C-AA4A810BFF35}" destId="{3B610B8A-FD20-461A-83A6-B0F3D59ED429}" srcOrd="1" destOrd="0" parTransId="{429225B0-C4D5-4315-A278-F4ABFAB666D9}" sibTransId="{B659642D-4BCE-4EE7-B473-72D54669F051}"/>
    <dgm:cxn modelId="{2E76D170-0358-46B7-9A0E-1E9F5D115344}" srcId="{8F9D0622-50C2-46AB-B9B0-06C6E2F1A928}" destId="{3F75A56E-C566-4BD2-87D0-ACF957ACF1F5}" srcOrd="0" destOrd="0" parTransId="{6B6E1F02-1706-4107-A0E6-CF962DCCADB1}" sibTransId="{CDD7EFFD-300A-4DAF-96A9-15DED6E05A9A}"/>
    <dgm:cxn modelId="{6BFEF04D-B9AA-4613-8036-9AF46F0F80D2}" srcId="{E01B1A04-919E-494B-B07C-AA4A810BFF35}" destId="{8F9D0622-50C2-46AB-B9B0-06C6E2F1A928}" srcOrd="0" destOrd="0" parTransId="{8CED3EB4-5720-49A9-AA45-83255E4E7DAA}" sibTransId="{58E7CD14-686D-4C17-88E3-DBDD4E6CB4D6}"/>
    <dgm:cxn modelId="{7E4449A9-A452-4BE2-AE07-6D3392854183}" type="presOf" srcId="{E01B1A04-919E-494B-B07C-AA4A810BFF35}" destId="{08957CEB-0FB5-48B1-9DBE-FD5B9850A539}" srcOrd="0" destOrd="0" presId="urn:microsoft.com/office/officeart/2005/8/layout/chevron2"/>
    <dgm:cxn modelId="{25B73928-CF62-4923-B615-00117E7E2488}" srcId="{E01B1A04-919E-494B-B07C-AA4A810BFF35}" destId="{2D416BB6-4999-422C-9D0F-14AE9ABE0B1C}" srcOrd="2" destOrd="0" parTransId="{90924D5E-AAEF-4FA3-BC4C-0F554FFA70DB}" sibTransId="{286B0AF1-809E-449E-8135-AA176F3430B7}"/>
    <dgm:cxn modelId="{B3DA0A00-738F-486B-B077-A84DB5EE386F}" type="presOf" srcId="{2D416BB6-4999-422C-9D0F-14AE9ABE0B1C}" destId="{6CE5B541-1BF6-413A-B289-F2ED14CE3AF2}" srcOrd="0" destOrd="0" presId="urn:microsoft.com/office/officeart/2005/8/layout/chevron2"/>
    <dgm:cxn modelId="{7929D3D8-38E8-440A-8109-BBB798A0A84F}" srcId="{2D416BB6-4999-422C-9D0F-14AE9ABE0B1C}" destId="{55040670-F2DE-48FC-9672-4AD880FFB8DF}" srcOrd="0" destOrd="0" parTransId="{009087D9-3ABF-4AD0-9D61-7C6F09A18F8A}" sibTransId="{FCC51FE1-2BDD-4E46-8414-4E76E49C6346}"/>
    <dgm:cxn modelId="{5CBDA954-5967-451C-84A2-A728667AC152}" type="presOf" srcId="{3B610B8A-FD20-461A-83A6-B0F3D59ED429}" destId="{F8579730-0938-4968-AAD8-CAA960569219}" srcOrd="0" destOrd="0" presId="urn:microsoft.com/office/officeart/2005/8/layout/chevron2"/>
    <dgm:cxn modelId="{67A2909D-E2CE-46D2-8742-A0148D439BEF}" srcId="{3B610B8A-FD20-461A-83A6-B0F3D59ED429}" destId="{6C562663-82A4-4DA7-A74E-BC5BA395AA3C}" srcOrd="0" destOrd="0" parTransId="{ADF091E3-6B74-4921-B855-D778AF9E11C2}" sibTransId="{C055442E-FB35-4BCE-83C3-AD7E48D9A700}"/>
    <dgm:cxn modelId="{93B7E729-B96D-49CE-B2BB-3D4437B2AB97}" type="presOf" srcId="{3F75A56E-C566-4BD2-87D0-ACF957ACF1F5}" destId="{E25FCCE5-7677-4BF9-9C36-25383A32F05A}" srcOrd="0" destOrd="0" presId="urn:microsoft.com/office/officeart/2005/8/layout/chevron2"/>
    <dgm:cxn modelId="{43F1A4C8-2DEC-4719-9501-5E9424835A55}" type="presOf" srcId="{6C562663-82A4-4DA7-A74E-BC5BA395AA3C}" destId="{045A2D83-59E9-4544-920E-A22487F41EFE}" srcOrd="0" destOrd="0" presId="urn:microsoft.com/office/officeart/2005/8/layout/chevron2"/>
    <dgm:cxn modelId="{E12C2136-3ED0-42BE-88DF-99F9C2CFA4C6}" type="presParOf" srcId="{08957CEB-0FB5-48B1-9DBE-FD5B9850A539}" destId="{476461AB-E873-4A06-94B0-012279EC2603}" srcOrd="0" destOrd="0" presId="urn:microsoft.com/office/officeart/2005/8/layout/chevron2"/>
    <dgm:cxn modelId="{D0897071-D433-488B-8E38-8E4C9F029084}" type="presParOf" srcId="{476461AB-E873-4A06-94B0-012279EC2603}" destId="{EC5499E1-96BC-43BD-9A36-3C12379A8239}" srcOrd="0" destOrd="0" presId="urn:microsoft.com/office/officeart/2005/8/layout/chevron2"/>
    <dgm:cxn modelId="{6B52727B-CCA7-4372-8A06-CE8B5FF1B366}" type="presParOf" srcId="{476461AB-E873-4A06-94B0-012279EC2603}" destId="{E25FCCE5-7677-4BF9-9C36-25383A32F05A}" srcOrd="1" destOrd="0" presId="urn:microsoft.com/office/officeart/2005/8/layout/chevron2"/>
    <dgm:cxn modelId="{118499F0-2DA2-4FA0-AC90-8433B03B3B30}" type="presParOf" srcId="{08957CEB-0FB5-48B1-9DBE-FD5B9850A539}" destId="{33924100-4CED-4A25-8701-05FA5553ECE5}" srcOrd="1" destOrd="0" presId="urn:microsoft.com/office/officeart/2005/8/layout/chevron2"/>
    <dgm:cxn modelId="{81073209-ADE5-4E1C-903D-A81D593BCCD7}" type="presParOf" srcId="{08957CEB-0FB5-48B1-9DBE-FD5B9850A539}" destId="{7DCC4B41-42C4-4004-B671-05F6C6F1D20B}" srcOrd="2" destOrd="0" presId="urn:microsoft.com/office/officeart/2005/8/layout/chevron2"/>
    <dgm:cxn modelId="{35ED39CA-A029-4DA0-BBE6-3B56576D0F21}" type="presParOf" srcId="{7DCC4B41-42C4-4004-B671-05F6C6F1D20B}" destId="{F8579730-0938-4968-AAD8-CAA960569219}" srcOrd="0" destOrd="0" presId="urn:microsoft.com/office/officeart/2005/8/layout/chevron2"/>
    <dgm:cxn modelId="{FED6293F-8841-4A85-B51A-567BA2878BCA}" type="presParOf" srcId="{7DCC4B41-42C4-4004-B671-05F6C6F1D20B}" destId="{045A2D83-59E9-4544-920E-A22487F41EFE}" srcOrd="1" destOrd="0" presId="urn:microsoft.com/office/officeart/2005/8/layout/chevron2"/>
    <dgm:cxn modelId="{439112E5-2778-47E4-B5DF-95B04D9F356C}" type="presParOf" srcId="{08957CEB-0FB5-48B1-9DBE-FD5B9850A539}" destId="{A3AF335C-38D7-4D8C-AA57-EC3299504287}" srcOrd="3" destOrd="0" presId="urn:microsoft.com/office/officeart/2005/8/layout/chevron2"/>
    <dgm:cxn modelId="{32BD81C0-F5BF-4AAE-B5AA-0BC0E4BDE21F}" type="presParOf" srcId="{08957CEB-0FB5-48B1-9DBE-FD5B9850A539}" destId="{B4FAF51A-0B1E-49D9-A383-BC091A0E508C}" srcOrd="4" destOrd="0" presId="urn:microsoft.com/office/officeart/2005/8/layout/chevron2"/>
    <dgm:cxn modelId="{583CFBF6-08FA-4498-85FF-916669E70A3A}" type="presParOf" srcId="{B4FAF51A-0B1E-49D9-A383-BC091A0E508C}" destId="{6CE5B541-1BF6-413A-B289-F2ED14CE3AF2}" srcOrd="0" destOrd="0" presId="urn:microsoft.com/office/officeart/2005/8/layout/chevron2"/>
    <dgm:cxn modelId="{258F50FC-A617-4C3F-B64A-27AC3E3D68B2}" type="presParOf" srcId="{B4FAF51A-0B1E-49D9-A383-BC091A0E508C}" destId="{20DD22CC-85F0-49F2-B79F-1DCCB1E9E5F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455DB-5EC2-432C-A11B-F0C71E7A65D8}">
      <dsp:nvSpPr>
        <dsp:cNvPr id="0" name=""/>
        <dsp:cNvSpPr/>
      </dsp:nvSpPr>
      <dsp:spPr>
        <a:xfrm>
          <a:off x="2541245" y="353"/>
          <a:ext cx="3807216" cy="1378673"/>
        </a:xfrm>
        <a:prstGeom prst="rightArrow">
          <a:avLst>
            <a:gd name="adj1" fmla="val 75000"/>
            <a:gd name="adj2" fmla="val 50000"/>
          </a:avLst>
        </a:prstGeom>
        <a:solidFill>
          <a:schemeClr val="tx1">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285750" lvl="1" indent="-285750" algn="ctr" defTabSz="1244600">
            <a:lnSpc>
              <a:spcPct val="90000"/>
            </a:lnSpc>
            <a:spcBef>
              <a:spcPct val="0"/>
            </a:spcBef>
            <a:spcAft>
              <a:spcPct val="15000"/>
            </a:spcAft>
            <a:buChar char="••"/>
          </a:pPr>
          <a:r>
            <a:rPr lang="tr-TR" sz="2800" kern="1200" dirty="0" smtClean="0">
              <a:solidFill>
                <a:schemeClr val="accent1">
                  <a:lumMod val="50000"/>
                </a:schemeClr>
              </a:solidFill>
              <a:latin typeface="Comic Sans MS" panose="030F0702030302020204" pitchFamily="66" charset="0"/>
            </a:rPr>
            <a:t>150 ve üzeri puan</a:t>
          </a:r>
          <a:endParaRPr lang="tr-TR" sz="2800" kern="1200" dirty="0">
            <a:solidFill>
              <a:schemeClr val="accent1">
                <a:lumMod val="50000"/>
              </a:schemeClr>
            </a:solidFill>
            <a:latin typeface="Comic Sans MS" panose="030F0702030302020204" pitchFamily="66" charset="0"/>
          </a:endParaRPr>
        </a:p>
      </dsp:txBody>
      <dsp:txXfrm>
        <a:off x="2541245" y="172687"/>
        <a:ext cx="3290214" cy="1034005"/>
      </dsp:txXfrm>
    </dsp:sp>
    <dsp:sp modelId="{6A260675-FB43-4DCB-A29A-8ECE72C27945}">
      <dsp:nvSpPr>
        <dsp:cNvPr id="0" name=""/>
        <dsp:cNvSpPr/>
      </dsp:nvSpPr>
      <dsp:spPr>
        <a:xfrm>
          <a:off x="3101" y="88956"/>
          <a:ext cx="2538144" cy="1201468"/>
        </a:xfrm>
        <a:prstGeom prst="roundRect">
          <a:avLst/>
        </a:prstGeom>
        <a:solidFill>
          <a:schemeClr val="tx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accent1">
                  <a:lumMod val="50000"/>
                </a:schemeClr>
              </a:solidFill>
              <a:latin typeface="Comic Sans MS" panose="030F0702030302020204" pitchFamily="66" charset="0"/>
            </a:rPr>
            <a:t>Temel Yeterlilik Testi</a:t>
          </a:r>
        </a:p>
        <a:p>
          <a:pPr lvl="0" algn="ctr" defTabSz="800100">
            <a:lnSpc>
              <a:spcPct val="90000"/>
            </a:lnSpc>
            <a:spcBef>
              <a:spcPct val="0"/>
            </a:spcBef>
            <a:spcAft>
              <a:spcPct val="35000"/>
            </a:spcAft>
          </a:pPr>
          <a:r>
            <a:rPr lang="tr-TR" sz="1800" kern="1200" dirty="0" smtClean="0">
              <a:solidFill>
                <a:schemeClr val="accent1">
                  <a:lumMod val="50000"/>
                </a:schemeClr>
              </a:solidFill>
              <a:latin typeface="Comic Sans MS" panose="030F0702030302020204" pitchFamily="66" charset="0"/>
            </a:rPr>
            <a:t>(TYT)</a:t>
          </a:r>
          <a:endParaRPr lang="tr-TR" sz="1800" kern="1200" dirty="0">
            <a:solidFill>
              <a:schemeClr val="accent1">
                <a:lumMod val="50000"/>
              </a:schemeClr>
            </a:solidFill>
            <a:latin typeface="Comic Sans MS" panose="030F0702030302020204" pitchFamily="66" charset="0"/>
          </a:endParaRPr>
        </a:p>
      </dsp:txBody>
      <dsp:txXfrm>
        <a:off x="61752" y="147607"/>
        <a:ext cx="2420842" cy="1084166"/>
      </dsp:txXfrm>
    </dsp:sp>
    <dsp:sp modelId="{9A22C062-2A29-46CE-87DA-9FA0DA47F6F5}">
      <dsp:nvSpPr>
        <dsp:cNvPr id="0" name=""/>
        <dsp:cNvSpPr/>
      </dsp:nvSpPr>
      <dsp:spPr>
        <a:xfrm>
          <a:off x="2540625" y="1499174"/>
          <a:ext cx="3810938" cy="1201468"/>
        </a:xfrm>
        <a:prstGeom prst="rightArrow">
          <a:avLst>
            <a:gd name="adj1" fmla="val 75000"/>
            <a:gd name="adj2" fmla="val 50000"/>
          </a:avLst>
        </a:prstGeom>
        <a:solidFill>
          <a:schemeClr val="tx1">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285750" lvl="1" indent="-285750" algn="ctr" defTabSz="1244600">
            <a:lnSpc>
              <a:spcPct val="90000"/>
            </a:lnSpc>
            <a:spcBef>
              <a:spcPct val="0"/>
            </a:spcBef>
            <a:spcAft>
              <a:spcPct val="15000"/>
            </a:spcAft>
            <a:buChar char="••"/>
          </a:pPr>
          <a:r>
            <a:rPr lang="tr-TR" sz="2800" kern="1200" dirty="0" smtClean="0">
              <a:solidFill>
                <a:schemeClr val="accent1">
                  <a:lumMod val="50000"/>
                </a:schemeClr>
              </a:solidFill>
              <a:latin typeface="Comic Sans MS" panose="030F0702030302020204" pitchFamily="66" charset="0"/>
            </a:rPr>
            <a:t>180 ve üzeri puan</a:t>
          </a:r>
          <a:endParaRPr lang="tr-TR" sz="2800" kern="1200" dirty="0">
            <a:solidFill>
              <a:schemeClr val="accent1">
                <a:lumMod val="50000"/>
              </a:schemeClr>
            </a:solidFill>
            <a:latin typeface="Comic Sans MS" panose="030F0702030302020204" pitchFamily="66" charset="0"/>
          </a:endParaRPr>
        </a:p>
      </dsp:txBody>
      <dsp:txXfrm>
        <a:off x="2540625" y="1649358"/>
        <a:ext cx="3360388" cy="901101"/>
      </dsp:txXfrm>
    </dsp:sp>
    <dsp:sp modelId="{412F2FC5-C8F1-4A4E-9902-90B3D8B7DB1C}">
      <dsp:nvSpPr>
        <dsp:cNvPr id="0" name=""/>
        <dsp:cNvSpPr/>
      </dsp:nvSpPr>
      <dsp:spPr>
        <a:xfrm>
          <a:off x="0" y="1499174"/>
          <a:ext cx="2540625" cy="1201468"/>
        </a:xfrm>
        <a:prstGeom prst="roundRect">
          <a:avLst/>
        </a:prstGeom>
        <a:solidFill>
          <a:schemeClr val="tx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accent1">
                  <a:lumMod val="50000"/>
                </a:schemeClr>
              </a:solidFill>
              <a:latin typeface="Comic Sans MS" panose="030F0702030302020204" pitchFamily="66" charset="0"/>
            </a:rPr>
            <a:t>Alan Yeterlilik Testleri</a:t>
          </a:r>
        </a:p>
        <a:p>
          <a:pPr lvl="0" algn="ctr" defTabSz="800100">
            <a:lnSpc>
              <a:spcPct val="90000"/>
            </a:lnSpc>
            <a:spcBef>
              <a:spcPct val="0"/>
            </a:spcBef>
            <a:spcAft>
              <a:spcPct val="35000"/>
            </a:spcAft>
          </a:pPr>
          <a:r>
            <a:rPr lang="tr-TR" sz="1800" kern="1200" dirty="0" smtClean="0">
              <a:solidFill>
                <a:schemeClr val="accent1">
                  <a:lumMod val="50000"/>
                </a:schemeClr>
              </a:solidFill>
              <a:latin typeface="Comic Sans MS" panose="030F0702030302020204" pitchFamily="66" charset="0"/>
            </a:rPr>
            <a:t>(AYT)</a:t>
          </a:r>
          <a:endParaRPr lang="tr-TR" sz="1800" kern="1200" dirty="0">
            <a:solidFill>
              <a:schemeClr val="accent1">
                <a:lumMod val="50000"/>
              </a:schemeClr>
            </a:solidFill>
            <a:latin typeface="Comic Sans MS" panose="030F0702030302020204" pitchFamily="66" charset="0"/>
          </a:endParaRPr>
        </a:p>
      </dsp:txBody>
      <dsp:txXfrm>
        <a:off x="58651" y="1557825"/>
        <a:ext cx="2423323" cy="1084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A7622-2D11-42F8-8254-1EBAE607EAB0}">
      <dsp:nvSpPr>
        <dsp:cNvPr id="0" name=""/>
        <dsp:cNvSpPr/>
      </dsp:nvSpPr>
      <dsp:spPr>
        <a:xfrm>
          <a:off x="7446232" y="3038199"/>
          <a:ext cx="1188692" cy="565709"/>
        </a:xfrm>
        <a:custGeom>
          <a:avLst/>
          <a:gdLst/>
          <a:ahLst/>
          <a:cxnLst/>
          <a:rect l="0" t="0" r="0" b="0"/>
          <a:pathLst>
            <a:path>
              <a:moveTo>
                <a:pt x="0" y="0"/>
              </a:moveTo>
              <a:lnTo>
                <a:pt x="0" y="385514"/>
              </a:lnTo>
              <a:lnTo>
                <a:pt x="1188692" y="385514"/>
              </a:lnTo>
              <a:lnTo>
                <a:pt x="1188692" y="5657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E51AD-9F05-4BD2-95A4-D92558453116}">
      <dsp:nvSpPr>
        <dsp:cNvPr id="0" name=""/>
        <dsp:cNvSpPr/>
      </dsp:nvSpPr>
      <dsp:spPr>
        <a:xfrm>
          <a:off x="6257540" y="3038199"/>
          <a:ext cx="1188692" cy="565709"/>
        </a:xfrm>
        <a:custGeom>
          <a:avLst/>
          <a:gdLst/>
          <a:ahLst/>
          <a:cxnLst/>
          <a:rect l="0" t="0" r="0" b="0"/>
          <a:pathLst>
            <a:path>
              <a:moveTo>
                <a:pt x="1188692" y="0"/>
              </a:moveTo>
              <a:lnTo>
                <a:pt x="1188692" y="385514"/>
              </a:lnTo>
              <a:lnTo>
                <a:pt x="0" y="385514"/>
              </a:lnTo>
              <a:lnTo>
                <a:pt x="0" y="5657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75747D-AFBA-4666-BA1C-2ACB3194FEA2}">
      <dsp:nvSpPr>
        <dsp:cNvPr id="0" name=""/>
        <dsp:cNvSpPr/>
      </dsp:nvSpPr>
      <dsp:spPr>
        <a:xfrm>
          <a:off x="5068847" y="1237330"/>
          <a:ext cx="2377384" cy="565709"/>
        </a:xfrm>
        <a:custGeom>
          <a:avLst/>
          <a:gdLst/>
          <a:ahLst/>
          <a:cxnLst/>
          <a:rect l="0" t="0" r="0" b="0"/>
          <a:pathLst>
            <a:path>
              <a:moveTo>
                <a:pt x="0" y="0"/>
              </a:moveTo>
              <a:lnTo>
                <a:pt x="0" y="385514"/>
              </a:lnTo>
              <a:lnTo>
                <a:pt x="2377384" y="385514"/>
              </a:lnTo>
              <a:lnTo>
                <a:pt x="2377384" y="5657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5DFB25-DA85-4F4B-A7E2-C6BC7864CFB7}">
      <dsp:nvSpPr>
        <dsp:cNvPr id="0" name=""/>
        <dsp:cNvSpPr/>
      </dsp:nvSpPr>
      <dsp:spPr>
        <a:xfrm>
          <a:off x="2691462" y="3038199"/>
          <a:ext cx="1188692" cy="565709"/>
        </a:xfrm>
        <a:custGeom>
          <a:avLst/>
          <a:gdLst/>
          <a:ahLst/>
          <a:cxnLst/>
          <a:rect l="0" t="0" r="0" b="0"/>
          <a:pathLst>
            <a:path>
              <a:moveTo>
                <a:pt x="0" y="0"/>
              </a:moveTo>
              <a:lnTo>
                <a:pt x="0" y="385514"/>
              </a:lnTo>
              <a:lnTo>
                <a:pt x="1188692" y="385514"/>
              </a:lnTo>
              <a:lnTo>
                <a:pt x="1188692" y="5657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981211-9135-4404-BFBC-470BC656FA53}">
      <dsp:nvSpPr>
        <dsp:cNvPr id="0" name=""/>
        <dsp:cNvSpPr/>
      </dsp:nvSpPr>
      <dsp:spPr>
        <a:xfrm>
          <a:off x="1502770" y="3038199"/>
          <a:ext cx="1188692" cy="565709"/>
        </a:xfrm>
        <a:custGeom>
          <a:avLst/>
          <a:gdLst/>
          <a:ahLst/>
          <a:cxnLst/>
          <a:rect l="0" t="0" r="0" b="0"/>
          <a:pathLst>
            <a:path>
              <a:moveTo>
                <a:pt x="1188692" y="0"/>
              </a:moveTo>
              <a:lnTo>
                <a:pt x="1188692" y="385514"/>
              </a:lnTo>
              <a:lnTo>
                <a:pt x="0" y="385514"/>
              </a:lnTo>
              <a:lnTo>
                <a:pt x="0" y="5657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E12FE7-32C9-4AE5-B85A-2FCD2A4938D7}">
      <dsp:nvSpPr>
        <dsp:cNvPr id="0" name=""/>
        <dsp:cNvSpPr/>
      </dsp:nvSpPr>
      <dsp:spPr>
        <a:xfrm>
          <a:off x="2691462" y="1237330"/>
          <a:ext cx="2377384" cy="565709"/>
        </a:xfrm>
        <a:custGeom>
          <a:avLst/>
          <a:gdLst/>
          <a:ahLst/>
          <a:cxnLst/>
          <a:rect l="0" t="0" r="0" b="0"/>
          <a:pathLst>
            <a:path>
              <a:moveTo>
                <a:pt x="2377384" y="0"/>
              </a:moveTo>
              <a:lnTo>
                <a:pt x="2377384" y="385514"/>
              </a:lnTo>
              <a:lnTo>
                <a:pt x="0" y="385514"/>
              </a:lnTo>
              <a:lnTo>
                <a:pt x="0" y="5657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E76AA-D077-481E-BB25-E7B1F01C18BE}">
      <dsp:nvSpPr>
        <dsp:cNvPr id="0" name=""/>
        <dsp:cNvSpPr/>
      </dsp:nvSpPr>
      <dsp:spPr>
        <a:xfrm>
          <a:off x="4096280" y="2170"/>
          <a:ext cx="1945133" cy="1235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1F6AB-4456-43C0-9F0B-F58E6E9E5D2B}">
      <dsp:nvSpPr>
        <dsp:cNvPr id="0" name=""/>
        <dsp:cNvSpPr/>
      </dsp:nvSpPr>
      <dsp:spPr>
        <a:xfrm>
          <a:off x="4312406" y="207490"/>
          <a:ext cx="1945133" cy="12351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latin typeface="Comic Sans MS" panose="030F0702030302020204" pitchFamily="66" charset="0"/>
            </a:rPr>
            <a:t>2020-TYT Puanı ile Tercih</a:t>
          </a:r>
          <a:endParaRPr lang="tr-TR" sz="1200" kern="1200" dirty="0">
            <a:latin typeface="Comic Sans MS" panose="030F0702030302020204" pitchFamily="66" charset="0"/>
          </a:endParaRPr>
        </a:p>
      </dsp:txBody>
      <dsp:txXfrm>
        <a:off x="4348583" y="243667"/>
        <a:ext cx="1872779" cy="1162805"/>
      </dsp:txXfrm>
    </dsp:sp>
    <dsp:sp modelId="{7961DE50-5C96-4213-9F8A-58B00BCE0C98}">
      <dsp:nvSpPr>
        <dsp:cNvPr id="0" name=""/>
        <dsp:cNvSpPr/>
      </dsp:nvSpPr>
      <dsp:spPr>
        <a:xfrm>
          <a:off x="1718896" y="1803039"/>
          <a:ext cx="1945133" cy="1235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C7F81-AFB4-4EDF-BB2B-CC02839F6E81}">
      <dsp:nvSpPr>
        <dsp:cNvPr id="0" name=""/>
        <dsp:cNvSpPr/>
      </dsp:nvSpPr>
      <dsp:spPr>
        <a:xfrm>
          <a:off x="1935021" y="2008359"/>
          <a:ext cx="1945133" cy="12351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latin typeface="Comic Sans MS" panose="030F0702030302020204" pitchFamily="66" charset="0"/>
            </a:rPr>
            <a:t>Sadece 2020-TYT Puanı Mevcut</a:t>
          </a:r>
          <a:endParaRPr lang="tr-TR" sz="1200" kern="1200" dirty="0">
            <a:latin typeface="Comic Sans MS" panose="030F0702030302020204" pitchFamily="66" charset="0"/>
          </a:endParaRPr>
        </a:p>
      </dsp:txBody>
      <dsp:txXfrm>
        <a:off x="1971198" y="2044536"/>
        <a:ext cx="1872779" cy="1162805"/>
      </dsp:txXfrm>
    </dsp:sp>
    <dsp:sp modelId="{494D255E-E4B8-49A9-8198-EDA74F4425BF}">
      <dsp:nvSpPr>
        <dsp:cNvPr id="0" name=""/>
        <dsp:cNvSpPr/>
      </dsp:nvSpPr>
      <dsp:spPr>
        <a:xfrm>
          <a:off x="530203" y="3603908"/>
          <a:ext cx="1945133" cy="23812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ACEC0-D800-48FE-ACB9-9BBAF898AB50}">
      <dsp:nvSpPr>
        <dsp:cNvPr id="0" name=""/>
        <dsp:cNvSpPr/>
      </dsp:nvSpPr>
      <dsp:spPr>
        <a:xfrm>
          <a:off x="746329" y="3809228"/>
          <a:ext cx="1945133" cy="23812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latin typeface="Comic Sans MS" panose="030F0702030302020204" pitchFamily="66" charset="0"/>
            </a:rPr>
            <a:t>2020-TYT Dönüştürülmüş Puanı ile Ön Lisans Programları Tercih Edilebilir</a:t>
          </a:r>
          <a:endParaRPr lang="tr-TR" sz="1200" kern="1200" dirty="0">
            <a:latin typeface="Comic Sans MS" panose="030F0702030302020204" pitchFamily="66" charset="0"/>
          </a:endParaRPr>
        </a:p>
      </dsp:txBody>
      <dsp:txXfrm>
        <a:off x="803300" y="3866199"/>
        <a:ext cx="1831191" cy="2267346"/>
      </dsp:txXfrm>
    </dsp:sp>
    <dsp:sp modelId="{75155A52-F327-49A2-96FF-820369933331}">
      <dsp:nvSpPr>
        <dsp:cNvPr id="0" name=""/>
        <dsp:cNvSpPr/>
      </dsp:nvSpPr>
      <dsp:spPr>
        <a:xfrm>
          <a:off x="2907588" y="3603908"/>
          <a:ext cx="1945133" cy="23766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FF759-AB41-4915-9532-43669CBEBFE1}">
      <dsp:nvSpPr>
        <dsp:cNvPr id="0" name=""/>
        <dsp:cNvSpPr/>
      </dsp:nvSpPr>
      <dsp:spPr>
        <a:xfrm>
          <a:off x="3123714" y="3809228"/>
          <a:ext cx="1945133" cy="23766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latin typeface="Comic Sans MS" panose="030F0702030302020204" pitchFamily="66" charset="0"/>
            </a:rPr>
            <a:t>2020-TYT Dönüştürülmüş Puanına Ek Olarak Aday 2021-AYT Oturumlarına Katılmış ise; 2021-AYT Puanları ile Lisans Programları Tercih Edilebilir</a:t>
          </a:r>
          <a:endParaRPr lang="tr-TR" sz="1200" kern="1200" dirty="0">
            <a:latin typeface="Comic Sans MS" panose="030F0702030302020204" pitchFamily="66" charset="0"/>
          </a:endParaRPr>
        </a:p>
      </dsp:txBody>
      <dsp:txXfrm>
        <a:off x="3180685" y="3866199"/>
        <a:ext cx="1831191" cy="2262665"/>
      </dsp:txXfrm>
    </dsp:sp>
    <dsp:sp modelId="{5B2E824B-A6CC-48C2-9FDA-A4A4F11C8E54}">
      <dsp:nvSpPr>
        <dsp:cNvPr id="0" name=""/>
        <dsp:cNvSpPr/>
      </dsp:nvSpPr>
      <dsp:spPr>
        <a:xfrm>
          <a:off x="6473665" y="1803039"/>
          <a:ext cx="1945133" cy="1235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1CC286-D998-4E78-BF1D-05951D1BE3EA}">
      <dsp:nvSpPr>
        <dsp:cNvPr id="0" name=""/>
        <dsp:cNvSpPr/>
      </dsp:nvSpPr>
      <dsp:spPr>
        <a:xfrm>
          <a:off x="6689791" y="2008359"/>
          <a:ext cx="1945133" cy="12351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latin typeface="Comic Sans MS" panose="030F0702030302020204" pitchFamily="66" charset="0"/>
            </a:rPr>
            <a:t>Hem 2020-TYT Hem de 2021-TYT Puanı Mevcut</a:t>
          </a:r>
          <a:endParaRPr lang="tr-TR" sz="1200" kern="1200" dirty="0">
            <a:latin typeface="Comic Sans MS" panose="030F0702030302020204" pitchFamily="66" charset="0"/>
          </a:endParaRPr>
        </a:p>
      </dsp:txBody>
      <dsp:txXfrm>
        <a:off x="6725968" y="2044536"/>
        <a:ext cx="1872779" cy="1162805"/>
      </dsp:txXfrm>
    </dsp:sp>
    <dsp:sp modelId="{9BF07DCA-29B1-4289-9E8E-A95AB0B8ACCC}">
      <dsp:nvSpPr>
        <dsp:cNvPr id="0" name=""/>
        <dsp:cNvSpPr/>
      </dsp:nvSpPr>
      <dsp:spPr>
        <a:xfrm>
          <a:off x="5284973" y="3603908"/>
          <a:ext cx="1945133" cy="23765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E20CB-2B59-4777-806F-809E85997453}">
      <dsp:nvSpPr>
        <dsp:cNvPr id="0" name=""/>
        <dsp:cNvSpPr/>
      </dsp:nvSpPr>
      <dsp:spPr>
        <a:xfrm>
          <a:off x="5501099" y="3809228"/>
          <a:ext cx="1945133" cy="23765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latin typeface="Comic Sans MS" panose="030F0702030302020204" pitchFamily="66" charset="0"/>
            </a:rPr>
            <a:t>Adayın 2020-TYT Dönüştürülmüş Puanı ya da 2021-TYT Puanlarından Daha Yüksek Olan ile Ön Lisans Programları Tercih Edilebilir</a:t>
          </a:r>
          <a:endParaRPr lang="tr-TR" sz="1200" kern="1200" dirty="0">
            <a:latin typeface="Comic Sans MS" panose="030F0702030302020204" pitchFamily="66" charset="0"/>
          </a:endParaRPr>
        </a:p>
      </dsp:txBody>
      <dsp:txXfrm>
        <a:off x="5558070" y="3866199"/>
        <a:ext cx="1831191" cy="2262653"/>
      </dsp:txXfrm>
    </dsp:sp>
    <dsp:sp modelId="{C8D9B203-B17E-4AA2-BE65-A72194028BC7}">
      <dsp:nvSpPr>
        <dsp:cNvPr id="0" name=""/>
        <dsp:cNvSpPr/>
      </dsp:nvSpPr>
      <dsp:spPr>
        <a:xfrm>
          <a:off x="7662358" y="3603908"/>
          <a:ext cx="1945133" cy="23812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98D668-EED9-40DC-98AD-63CD361D9486}">
      <dsp:nvSpPr>
        <dsp:cNvPr id="0" name=""/>
        <dsp:cNvSpPr/>
      </dsp:nvSpPr>
      <dsp:spPr>
        <a:xfrm>
          <a:off x="7878484" y="3809228"/>
          <a:ext cx="1945133" cy="23812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latin typeface="Comic Sans MS" panose="030F0702030302020204" pitchFamily="66" charset="0"/>
            </a:rPr>
            <a:t>Adayın 2020-TYT Dönüştürülmüş Puanı ya da 2021-TYT Puanlarından Daha Yüksek Olanına Ek Olarak Aday 2021-AYT Oturumlarına Katılmış ise; 2021-AYT Puanları ile Lisans Programları Tercih Edilebilir</a:t>
          </a:r>
          <a:endParaRPr lang="tr-TR" sz="1200" kern="1200" dirty="0">
            <a:latin typeface="Comic Sans MS" panose="030F0702030302020204" pitchFamily="66" charset="0"/>
          </a:endParaRPr>
        </a:p>
      </dsp:txBody>
      <dsp:txXfrm>
        <a:off x="7935455" y="3866199"/>
        <a:ext cx="1831191" cy="2267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7882F-08D8-440D-B220-27F9296404BA}" type="datetimeFigureOut">
              <a:rPr lang="zh-CN" altLang="en-US" smtClean="0"/>
              <a:pPr/>
              <a:t>2021/8/4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EE59C-3B2D-4513-AC46-7C0CA58BB25C}" type="slidenum">
              <a:rPr lang="zh-CN" altLang="en-US" smtClean="0"/>
              <a:pPr/>
              <a:t>‹#›</a:t>
            </a:fld>
            <a:endParaRPr lang="zh-CN" altLang="en-US"/>
          </a:p>
        </p:txBody>
      </p:sp>
    </p:spTree>
    <p:extLst>
      <p:ext uri="{BB962C8B-B14F-4D97-AF65-F5344CB8AC3E}">
        <p14:creationId xmlns:p14="http://schemas.microsoft.com/office/powerpoint/2010/main" val="2228017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1EE59C-3B2D-4513-AC46-7C0CA58BB25C}" type="slidenum">
              <a:rPr lang="zh-CN" altLang="en-US" smtClean="0"/>
              <a:pPr/>
              <a:t>1</a:t>
            </a:fld>
            <a:endParaRPr lang="zh-CN" altLang="en-US"/>
          </a:p>
        </p:txBody>
      </p:sp>
    </p:spTree>
    <p:extLst>
      <p:ext uri="{BB962C8B-B14F-4D97-AF65-F5344CB8AC3E}">
        <p14:creationId xmlns:p14="http://schemas.microsoft.com/office/powerpoint/2010/main" val="1229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91EE59C-3B2D-4513-AC46-7C0CA58BB25C}" type="slidenum">
              <a:rPr lang="zh-CN" altLang="en-US" smtClean="0"/>
              <a:pPr/>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pPr/>
              <a:t>2021/8/4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194516-FBE1-40B2-A8ED-8D98997B7A50}" type="slidenum">
              <a:rPr lang="zh-CN" altLang="en-US" smtClean="0"/>
              <a:pPr/>
              <a:t>‹#›</a:t>
            </a:fld>
            <a:endParaRPr lang="zh-CN" altLang="en-US"/>
          </a:p>
        </p:txBody>
      </p:sp>
    </p:spTree>
    <p:extLst>
      <p:ext uri="{BB962C8B-B14F-4D97-AF65-F5344CB8AC3E}">
        <p14:creationId xmlns:p14="http://schemas.microsoft.com/office/powerpoint/2010/main" val="283049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pPr/>
              <a:t>2021/8/4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194516-FBE1-40B2-A8ED-8D98997B7A50}" type="slidenum">
              <a:rPr lang="zh-CN" altLang="en-US" smtClean="0"/>
              <a:pPr/>
              <a:t>‹#›</a:t>
            </a:fld>
            <a:endParaRPr lang="zh-CN" altLang="en-US"/>
          </a:p>
        </p:txBody>
      </p:sp>
    </p:spTree>
    <p:extLst>
      <p:ext uri="{BB962C8B-B14F-4D97-AF65-F5344CB8AC3E}">
        <p14:creationId xmlns:p14="http://schemas.microsoft.com/office/powerpoint/2010/main" val="392457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pPr/>
              <a:t>2021/8/4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194516-FBE1-40B2-A8ED-8D98997B7A50}" type="slidenum">
              <a:rPr lang="zh-CN" altLang="en-US" smtClean="0"/>
              <a:pPr/>
              <a:t>‹#›</a:t>
            </a:fld>
            <a:endParaRPr lang="zh-CN" altLang="en-US"/>
          </a:p>
        </p:txBody>
      </p:sp>
    </p:spTree>
    <p:extLst>
      <p:ext uri="{BB962C8B-B14F-4D97-AF65-F5344CB8AC3E}">
        <p14:creationId xmlns:p14="http://schemas.microsoft.com/office/powerpoint/2010/main" val="138209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pPr/>
              <a:t>2021/8/4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194516-FBE1-40B2-A8ED-8D98997B7A50}" type="slidenum">
              <a:rPr lang="zh-CN" altLang="en-US" smtClean="0"/>
              <a:pPr/>
              <a:t>‹#›</a:t>
            </a:fld>
            <a:endParaRPr lang="zh-CN" altLang="en-US"/>
          </a:p>
        </p:txBody>
      </p:sp>
    </p:spTree>
    <p:extLst>
      <p:ext uri="{BB962C8B-B14F-4D97-AF65-F5344CB8AC3E}">
        <p14:creationId xmlns:p14="http://schemas.microsoft.com/office/powerpoint/2010/main" val="366184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93619" y="95911"/>
            <a:ext cx="11927745" cy="6673598"/>
            <a:chOff x="93619" y="95911"/>
            <a:chExt cx="11927745" cy="6673598"/>
          </a:xfrm>
        </p:grpSpPr>
        <p:pic>
          <p:nvPicPr>
            <p:cNvPr id="8" name="图片 7"/>
            <p:cNvPicPr>
              <a:picLocks noChangeAspect="1"/>
            </p:cNvPicPr>
            <p:nvPr/>
          </p:nvPicPr>
          <p:blipFill>
            <a:blip r:embed="rId2" cstate="print"/>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2" cstate="print"/>
            <a:stretch>
              <a:fillRect/>
            </a:stretch>
          </p:blipFill>
          <p:spPr>
            <a:xfrm rot="5400000">
              <a:off x="4632995" y="-577603"/>
              <a:ext cx="2790000" cy="11463751"/>
            </a:xfrm>
            <a:prstGeom prst="rect">
              <a:avLst/>
            </a:prstGeom>
          </p:spPr>
        </p:pic>
        <p:pic>
          <p:nvPicPr>
            <p:cNvPr id="10" name="图片 9"/>
            <p:cNvPicPr>
              <a:picLocks noChangeAspect="1"/>
            </p:cNvPicPr>
            <p:nvPr/>
          </p:nvPicPr>
          <p:blipFill>
            <a:blip r:embed="rId3" cstate="print"/>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3" cstate="print"/>
            <a:stretch>
              <a:fillRect/>
            </a:stretch>
          </p:blipFill>
          <p:spPr>
            <a:xfrm rot="5400000">
              <a:off x="4571120" y="-621742"/>
              <a:ext cx="2913750" cy="11868751"/>
            </a:xfrm>
            <a:prstGeom prst="rect">
              <a:avLst/>
            </a:prstGeom>
          </p:spPr>
        </p:pic>
      </p:grpSp>
    </p:spTree>
    <p:extLst>
      <p:ext uri="{BB962C8B-B14F-4D97-AF65-F5344CB8AC3E}">
        <p14:creationId xmlns:p14="http://schemas.microsoft.com/office/powerpoint/2010/main" val="246455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841B0B2-25C2-465E-A81B-CA14DF5CFA1A}" type="datetimeFigureOut">
              <a:rPr lang="zh-CN" altLang="en-US" smtClean="0"/>
              <a:pPr/>
              <a:t>2021/8/4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194516-FBE1-40B2-A8ED-8D98997B7A50}" type="slidenum">
              <a:rPr lang="zh-CN" altLang="en-US" smtClean="0"/>
              <a:pPr/>
              <a:t>‹#›</a:t>
            </a:fld>
            <a:endParaRPr lang="zh-CN" altLang="en-US"/>
          </a:p>
        </p:txBody>
      </p:sp>
    </p:spTree>
    <p:extLst>
      <p:ext uri="{BB962C8B-B14F-4D97-AF65-F5344CB8AC3E}">
        <p14:creationId xmlns:p14="http://schemas.microsoft.com/office/powerpoint/2010/main" val="194811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841B0B2-25C2-465E-A81B-CA14DF5CFA1A}" type="datetimeFigureOut">
              <a:rPr lang="zh-CN" altLang="en-US" smtClean="0"/>
              <a:pPr/>
              <a:t>2021/8/4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194516-FBE1-40B2-A8ED-8D98997B7A50}" type="slidenum">
              <a:rPr lang="zh-CN" altLang="en-US" smtClean="0"/>
              <a:pPr/>
              <a:t>‹#›</a:t>
            </a:fld>
            <a:endParaRPr lang="zh-CN" altLang="en-US"/>
          </a:p>
        </p:txBody>
      </p:sp>
    </p:spTree>
    <p:extLst>
      <p:ext uri="{BB962C8B-B14F-4D97-AF65-F5344CB8AC3E}">
        <p14:creationId xmlns:p14="http://schemas.microsoft.com/office/powerpoint/2010/main" val="213586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841B0B2-25C2-465E-A81B-CA14DF5CFA1A}" type="datetimeFigureOut">
              <a:rPr lang="zh-CN" altLang="en-US" smtClean="0"/>
              <a:pPr/>
              <a:t>2021/8/4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194516-FBE1-40B2-A8ED-8D98997B7A50}" type="slidenum">
              <a:rPr lang="zh-CN" altLang="en-US" smtClean="0"/>
              <a:pPr/>
              <a:t>‹#›</a:t>
            </a:fld>
            <a:endParaRPr lang="zh-CN" altLang="en-US"/>
          </a:p>
        </p:txBody>
      </p:sp>
    </p:spTree>
    <p:extLst>
      <p:ext uri="{BB962C8B-B14F-4D97-AF65-F5344CB8AC3E}">
        <p14:creationId xmlns:p14="http://schemas.microsoft.com/office/powerpoint/2010/main" val="3297091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41B0B2-25C2-465E-A81B-CA14DF5CFA1A}" type="datetimeFigureOut">
              <a:rPr lang="zh-CN" altLang="en-US" smtClean="0"/>
              <a:pPr/>
              <a:t>2021/8/4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194516-FBE1-40B2-A8ED-8D98997B7A50}" type="slidenum">
              <a:rPr lang="zh-CN" altLang="en-US" smtClean="0"/>
              <a:pPr/>
              <a:t>‹#›</a:t>
            </a:fld>
            <a:endParaRPr lang="zh-CN" altLang="en-US"/>
          </a:p>
        </p:txBody>
      </p:sp>
    </p:spTree>
    <p:extLst>
      <p:ext uri="{BB962C8B-B14F-4D97-AF65-F5344CB8AC3E}">
        <p14:creationId xmlns:p14="http://schemas.microsoft.com/office/powerpoint/2010/main" val="107110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pPr/>
              <a:t>2021/8/4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194516-FBE1-40B2-A8ED-8D98997B7A50}" type="slidenum">
              <a:rPr lang="zh-CN" altLang="en-US" smtClean="0"/>
              <a:pPr/>
              <a:t>‹#›</a:t>
            </a:fld>
            <a:endParaRPr lang="zh-CN" altLang="en-US"/>
          </a:p>
        </p:txBody>
      </p:sp>
    </p:spTree>
    <p:extLst>
      <p:ext uri="{BB962C8B-B14F-4D97-AF65-F5344CB8AC3E}">
        <p14:creationId xmlns:p14="http://schemas.microsoft.com/office/powerpoint/2010/main" val="76341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pPr/>
              <a:t>2021/8/4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194516-FBE1-40B2-A8ED-8D98997B7A50}" type="slidenum">
              <a:rPr lang="zh-CN" altLang="en-US" smtClean="0"/>
              <a:pPr/>
              <a:t>‹#›</a:t>
            </a:fld>
            <a:endParaRPr lang="zh-CN" altLang="en-US"/>
          </a:p>
        </p:txBody>
      </p:sp>
    </p:spTree>
    <p:extLst>
      <p:ext uri="{BB962C8B-B14F-4D97-AF65-F5344CB8AC3E}">
        <p14:creationId xmlns:p14="http://schemas.microsoft.com/office/powerpoint/2010/main" val="330434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1B0B2-25C2-465E-A81B-CA14DF5CFA1A}" type="datetimeFigureOut">
              <a:rPr lang="zh-CN" altLang="en-US" smtClean="0"/>
              <a:pPr/>
              <a:t>2021/8/4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94516-FBE1-40B2-A8ED-8D98997B7A50}" type="slidenum">
              <a:rPr lang="zh-CN" altLang="en-US" smtClean="0"/>
              <a:pPr/>
              <a:t>‹#›</a:t>
            </a:fld>
            <a:endParaRPr lang="zh-CN" altLang="en-US"/>
          </a:p>
        </p:txBody>
      </p:sp>
    </p:spTree>
    <p:extLst>
      <p:ext uri="{BB962C8B-B14F-4D97-AF65-F5344CB8AC3E}">
        <p14:creationId xmlns:p14="http://schemas.microsoft.com/office/powerpoint/2010/main" val="33412839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emf"/><Relationship Id="rId7" Type="http://schemas.openxmlformats.org/officeDocument/2006/relationships/diagramColors" Target="../diagrams/colors3.xml"/><Relationship Id="rId2" Type="http://schemas.openxmlformats.org/officeDocument/2006/relationships/image" Target="../media/image8.emf"/><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www.osym.gov.tr/" TargetMode="External"/><Relationship Id="rId2" Type="http://schemas.openxmlformats.org/officeDocument/2006/relationships/hyperlink" Target="https://sanalfuar.yok.gov.tr/"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yokatlas.gov.tr/" TargetMode="External"/><Relationship Id="rId2" Type="http://schemas.openxmlformats.org/officeDocument/2006/relationships/hyperlink" Target="http://www.osym.gov.tr/"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93619" y="95911"/>
            <a:ext cx="11927745" cy="6673598"/>
            <a:chOff x="93619" y="95911"/>
            <a:chExt cx="11927745" cy="6673598"/>
          </a:xfrm>
        </p:grpSpPr>
        <p:pic>
          <p:nvPicPr>
            <p:cNvPr id="7" name="图片 6"/>
            <p:cNvPicPr>
              <a:picLocks noChangeAspect="1"/>
            </p:cNvPicPr>
            <p:nvPr/>
          </p:nvPicPr>
          <p:blipFill>
            <a:blip r:embed="rId3" cstate="print"/>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3" cstate="print"/>
            <a:stretch>
              <a:fillRect/>
            </a:stretch>
          </p:blipFill>
          <p:spPr>
            <a:xfrm rot="5400000">
              <a:off x="4632995" y="-577603"/>
              <a:ext cx="2790000" cy="11463751"/>
            </a:xfrm>
            <a:prstGeom prst="rect">
              <a:avLst/>
            </a:prstGeom>
          </p:spPr>
        </p:pic>
        <p:pic>
          <p:nvPicPr>
            <p:cNvPr id="8" name="图片 7"/>
            <p:cNvPicPr>
              <a:picLocks noChangeAspect="1"/>
            </p:cNvPicPr>
            <p:nvPr/>
          </p:nvPicPr>
          <p:blipFill>
            <a:blip r:embed="rId4" cstate="print"/>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4" cstate="print"/>
            <a:stretch>
              <a:fillRect/>
            </a:stretch>
          </p:blipFill>
          <p:spPr>
            <a:xfrm rot="5400000">
              <a:off x="4571120" y="-621742"/>
              <a:ext cx="2913750" cy="11868751"/>
            </a:xfrm>
            <a:prstGeom prst="rect">
              <a:avLst/>
            </a:prstGeom>
          </p:spPr>
        </p:pic>
      </p:grpSp>
      <p:pic>
        <p:nvPicPr>
          <p:cNvPr id="10" name="图片 9"/>
          <p:cNvPicPr>
            <a:picLocks noChangeAspect="1"/>
          </p:cNvPicPr>
          <p:nvPr/>
        </p:nvPicPr>
        <p:blipFill>
          <a:blip r:embed="rId5" cstate="print"/>
          <a:stretch>
            <a:fillRect/>
          </a:stretch>
        </p:blipFill>
        <p:spPr>
          <a:xfrm>
            <a:off x="3530990" y="4720255"/>
            <a:ext cx="5050301" cy="1514364"/>
          </a:xfrm>
          <a:prstGeom prst="rect">
            <a:avLst/>
          </a:prstGeom>
        </p:spPr>
      </p:pic>
      <p:sp>
        <p:nvSpPr>
          <p:cNvPr id="14" name="文本框 13"/>
          <p:cNvSpPr txBox="1"/>
          <p:nvPr/>
        </p:nvSpPr>
        <p:spPr>
          <a:xfrm>
            <a:off x="2946984" y="829830"/>
            <a:ext cx="6531428" cy="1569660"/>
          </a:xfrm>
          <a:prstGeom prst="rect">
            <a:avLst/>
          </a:prstGeom>
          <a:noFill/>
        </p:spPr>
        <p:txBody>
          <a:bodyPr wrap="square" rtlCol="0">
            <a:spAutoFit/>
          </a:bodyPr>
          <a:lstStyle/>
          <a:p>
            <a:pPr algn="ctr"/>
            <a:r>
              <a:rPr kumimoji="1" lang="tr-TR" altLang="zh-CN" sz="4800" dirty="0" smtClean="0">
                <a:latin typeface="Comic Sans MS" panose="030F0702030302020204" pitchFamily="66" charset="0"/>
              </a:rPr>
              <a:t>2021 YKS TERCİHLERİ</a:t>
            </a:r>
            <a:endParaRPr kumimoji="1" lang="zh-CN" altLang="en-US" sz="4800" dirty="0" smtClean="0">
              <a:latin typeface="Comic Sans MS" panose="030F0702030302020204" pitchFamily="66" charset="0"/>
            </a:endParaRPr>
          </a:p>
        </p:txBody>
      </p:sp>
      <p:pic>
        <p:nvPicPr>
          <p:cNvPr id="15" name="图片 14"/>
          <p:cNvPicPr>
            <a:picLocks noChangeAspect="1"/>
          </p:cNvPicPr>
          <p:nvPr/>
        </p:nvPicPr>
        <p:blipFill>
          <a:blip r:embed="rId6" cstate="print"/>
          <a:stretch>
            <a:fillRect/>
          </a:stretch>
        </p:blipFill>
        <p:spPr>
          <a:xfrm>
            <a:off x="815883" y="724728"/>
            <a:ext cx="1462500" cy="1091250"/>
          </a:xfrm>
          <a:prstGeom prst="rect">
            <a:avLst/>
          </a:prstGeom>
        </p:spPr>
      </p:pic>
      <p:pic>
        <p:nvPicPr>
          <p:cNvPr id="17" name="图片 16"/>
          <p:cNvPicPr>
            <a:picLocks noChangeAspect="1"/>
          </p:cNvPicPr>
          <p:nvPr/>
        </p:nvPicPr>
        <p:blipFill>
          <a:blip r:embed="rId6" cstate="print"/>
          <a:stretch>
            <a:fillRect/>
          </a:stretch>
        </p:blipFill>
        <p:spPr>
          <a:xfrm flipH="1">
            <a:off x="9878765" y="724728"/>
            <a:ext cx="1462500" cy="1091250"/>
          </a:xfrm>
          <a:prstGeom prst="rect">
            <a:avLst/>
          </a:prstGeom>
        </p:spPr>
      </p:pic>
      <p:pic>
        <p:nvPicPr>
          <p:cNvPr id="16" name="图片 15"/>
          <p:cNvPicPr>
            <a:picLocks noChangeAspect="1"/>
          </p:cNvPicPr>
          <p:nvPr/>
        </p:nvPicPr>
        <p:blipFill>
          <a:blip r:embed="rId7" cstate="print"/>
          <a:stretch>
            <a:fillRect/>
          </a:stretch>
        </p:blipFill>
        <p:spPr>
          <a:xfrm>
            <a:off x="10403153" y="5312633"/>
            <a:ext cx="1248750" cy="978750"/>
          </a:xfrm>
          <a:prstGeom prst="rect">
            <a:avLst/>
          </a:prstGeom>
        </p:spPr>
      </p:pic>
      <p:pic>
        <p:nvPicPr>
          <p:cNvPr id="21" name="图片 20"/>
          <p:cNvPicPr>
            <a:picLocks noChangeAspect="1"/>
          </p:cNvPicPr>
          <p:nvPr/>
        </p:nvPicPr>
        <p:blipFill>
          <a:blip r:embed="rId8" cstate="print"/>
          <a:stretch>
            <a:fillRect/>
          </a:stretch>
        </p:blipFill>
        <p:spPr>
          <a:xfrm>
            <a:off x="1165588" y="4317712"/>
            <a:ext cx="1361250" cy="1316250"/>
          </a:xfrm>
          <a:prstGeom prst="rect">
            <a:avLst/>
          </a:prstGeom>
        </p:spPr>
      </p:pic>
      <p:sp>
        <p:nvSpPr>
          <p:cNvPr id="98" name="97 Dikdörtgen"/>
          <p:cNvSpPr/>
          <p:nvPr/>
        </p:nvSpPr>
        <p:spPr>
          <a:xfrm>
            <a:off x="3164699" y="4831106"/>
            <a:ext cx="5865001" cy="646331"/>
          </a:xfrm>
          <a:prstGeom prst="rect">
            <a:avLst/>
          </a:prstGeom>
        </p:spPr>
        <p:txBody>
          <a:bodyPr wrap="square">
            <a:spAutoFit/>
          </a:bodyPr>
          <a:lstStyle/>
          <a:p>
            <a:pPr algn="ctr"/>
            <a:r>
              <a:rPr kumimoji="1" lang="tr-TR" altLang="zh-CN" dirty="0" smtClean="0">
                <a:latin typeface="Comic Sans MS" panose="030F0702030302020204" pitchFamily="66" charset="0"/>
              </a:rPr>
              <a:t>FATİH REHBERLİK VE </a:t>
            </a:r>
          </a:p>
          <a:p>
            <a:pPr algn="ctr"/>
            <a:r>
              <a:rPr kumimoji="1" lang="tr-TR" altLang="zh-CN" dirty="0" smtClean="0">
                <a:latin typeface="Comic Sans MS" panose="030F0702030302020204" pitchFamily="66" charset="0"/>
              </a:rPr>
              <a:t>ARAŞTIRMA MERKEZİ</a:t>
            </a:r>
            <a:endParaRPr kumimoji="1" lang="zh-CN" altLang="en-US" dirty="0">
              <a:latin typeface="Comic Sans MS" panose="030F0702030302020204" pitchFamily="66" charset="0"/>
            </a:endParaRPr>
          </a:p>
        </p:txBody>
      </p:sp>
      <p:pic>
        <p:nvPicPr>
          <p:cNvPr id="18" name="17 Resim" descr="logoo ramugur.jpg"/>
          <p:cNvPicPr>
            <a:picLocks noChangeAspect="1"/>
          </p:cNvPicPr>
          <p:nvPr/>
        </p:nvPicPr>
        <p:blipFill>
          <a:blip r:embed="rId9" cstate="print"/>
          <a:stretch>
            <a:fillRect/>
          </a:stretch>
        </p:blipFill>
        <p:spPr>
          <a:xfrm>
            <a:off x="5672711" y="5633962"/>
            <a:ext cx="710567" cy="570370"/>
          </a:xfrm>
          <a:prstGeom prst="rect">
            <a:avLst/>
          </a:prstGeom>
          <a:ln>
            <a:noFill/>
          </a:ln>
          <a:effectLst>
            <a:outerShdw blurRad="292100" dist="139700" dir="2700000" algn="tl" rotWithShape="0">
              <a:srgbClr val="333333">
                <a:alpha val="65000"/>
              </a:srgbClr>
            </a:outerShdw>
          </a:effectLst>
        </p:spPr>
      </p:pic>
      <p:sp>
        <p:nvSpPr>
          <p:cNvPr id="2" name="Metin kutusu 1"/>
          <p:cNvSpPr txBox="1"/>
          <p:nvPr/>
        </p:nvSpPr>
        <p:spPr>
          <a:xfrm>
            <a:off x="2526838" y="2866786"/>
            <a:ext cx="8083177" cy="1338828"/>
          </a:xfrm>
          <a:prstGeom prst="rect">
            <a:avLst/>
          </a:prstGeom>
          <a:noFill/>
        </p:spPr>
        <p:txBody>
          <a:bodyPr wrap="square" rtlCol="0">
            <a:spAutoFit/>
          </a:bodyPr>
          <a:lstStyle/>
          <a:p>
            <a:pPr algn="ctr">
              <a:lnSpc>
                <a:spcPct val="150000"/>
              </a:lnSpc>
            </a:pPr>
            <a:r>
              <a:rPr lang="tr-TR" dirty="0">
                <a:latin typeface="Comic Sans MS" panose="030F0702030302020204" pitchFamily="66" charset="0"/>
              </a:rPr>
              <a:t>Tercih süresi, </a:t>
            </a:r>
            <a:r>
              <a:rPr lang="tr-TR" dirty="0" smtClean="0">
                <a:latin typeface="Comic Sans MS" panose="030F0702030302020204" pitchFamily="66" charset="0"/>
              </a:rPr>
              <a:t>5-20 </a:t>
            </a:r>
            <a:r>
              <a:rPr lang="tr-TR" dirty="0">
                <a:latin typeface="Comic Sans MS" panose="030F0702030302020204" pitchFamily="66" charset="0"/>
              </a:rPr>
              <a:t>Ağustos 2021 tarihleri arasındadır</a:t>
            </a:r>
            <a:r>
              <a:rPr lang="tr-TR" dirty="0" smtClean="0">
                <a:latin typeface="Comic Sans MS" panose="030F0702030302020204" pitchFamily="66" charset="0"/>
              </a:rPr>
              <a:t>.</a:t>
            </a:r>
          </a:p>
          <a:p>
            <a:pPr algn="ctr">
              <a:lnSpc>
                <a:spcPct val="150000"/>
              </a:lnSpc>
            </a:pPr>
            <a:r>
              <a:rPr lang="tr-TR" dirty="0">
                <a:latin typeface="Comic Sans MS" panose="030F0702030302020204" pitchFamily="66" charset="0"/>
              </a:rPr>
              <a:t>Elektronik kayıtlar </a:t>
            </a:r>
            <a:r>
              <a:rPr lang="tr-TR" dirty="0" smtClean="0">
                <a:latin typeface="Comic Sans MS" panose="030F0702030302020204" pitchFamily="66" charset="0"/>
              </a:rPr>
              <a:t>31 </a:t>
            </a:r>
            <a:r>
              <a:rPr lang="tr-TR" dirty="0">
                <a:latin typeface="Comic Sans MS" panose="030F0702030302020204" pitchFamily="66" charset="0"/>
              </a:rPr>
              <a:t>Ağustos-5 Eylül 2021 tarihleri arasında yapılacaktır. </a:t>
            </a:r>
          </a:p>
        </p:txBody>
      </p:sp>
    </p:spTree>
    <p:extLst>
      <p:ext uri="{BB962C8B-B14F-4D97-AF65-F5344CB8AC3E}">
        <p14:creationId xmlns:p14="http://schemas.microsoft.com/office/powerpoint/2010/main" val="810427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İçerik Yer Tutucusu"/>
          <p:cNvGraphicFramePr>
            <a:graphicFrameLocks/>
          </p:cNvGraphicFramePr>
          <p:nvPr>
            <p:extLst>
              <p:ext uri="{D42A27DB-BD31-4B8C-83A1-F6EECF244321}">
                <p14:modId xmlns:p14="http://schemas.microsoft.com/office/powerpoint/2010/main" val="885892046"/>
              </p:ext>
            </p:extLst>
          </p:nvPr>
        </p:nvGraphicFramePr>
        <p:xfrm>
          <a:off x="753390" y="1054668"/>
          <a:ext cx="10593483" cy="4799844"/>
        </p:xfrm>
        <a:graphic>
          <a:graphicData uri="http://schemas.openxmlformats.org/drawingml/2006/table">
            <a:tbl>
              <a:tblPr firstRow="1" bandRow="1">
                <a:tableStyleId>{7DF18680-E054-41AD-8BC1-D1AEF772440D}</a:tableStyleId>
              </a:tblPr>
              <a:tblGrid>
                <a:gridCol w="5759055"/>
                <a:gridCol w="1678085"/>
                <a:gridCol w="3156343"/>
              </a:tblGrid>
              <a:tr h="447673">
                <a:tc>
                  <a:txBody>
                    <a:bodyPr/>
                    <a:lstStyle/>
                    <a:p>
                      <a:r>
                        <a:rPr lang="tr-TR" sz="1400" dirty="0" smtClean="0"/>
                        <a:t>Program Türü</a:t>
                      </a:r>
                      <a:endParaRPr lang="tr-TR" sz="1400" dirty="0">
                        <a:latin typeface="Comic Sans MS" panose="030F0702030302020204" pitchFamily="66" charset="0"/>
                      </a:endParaRPr>
                    </a:p>
                  </a:txBody>
                  <a:tcPr/>
                </a:tc>
                <a:tc>
                  <a:txBody>
                    <a:bodyPr/>
                    <a:lstStyle/>
                    <a:p>
                      <a:r>
                        <a:rPr lang="tr-TR" dirty="0" smtClean="0"/>
                        <a:t>İlgili Puan Türü</a:t>
                      </a:r>
                      <a:endParaRPr lang="tr-TR" dirty="0"/>
                    </a:p>
                  </a:txBody>
                  <a:tcPr/>
                </a:tc>
                <a:tc>
                  <a:txBody>
                    <a:bodyPr/>
                    <a:lstStyle/>
                    <a:p>
                      <a:r>
                        <a:rPr lang="tr-TR" sz="1600" dirty="0" smtClean="0"/>
                        <a:t>Başarı Sırası* </a:t>
                      </a:r>
                      <a:endParaRPr lang="tr-TR" sz="1600" dirty="0">
                        <a:latin typeface="Comic Sans MS" panose="030F0702030302020204" pitchFamily="66" charset="0"/>
                      </a:endParaRPr>
                    </a:p>
                  </a:txBody>
                  <a:tcPr/>
                </a:tc>
              </a:tr>
              <a:tr h="420030">
                <a:tc>
                  <a:txBody>
                    <a:bodyPr/>
                    <a:lstStyle/>
                    <a:p>
                      <a:pPr algn="l"/>
                      <a:r>
                        <a:rPr lang="tr-TR" sz="1400" dirty="0" smtClean="0"/>
                        <a:t>Tıp</a:t>
                      </a:r>
                      <a:endParaRPr lang="tr-TR" sz="1400" dirty="0">
                        <a:latin typeface="Comic Sans MS" panose="030F0702030302020204" pitchFamily="66" charset="0"/>
                      </a:endParaRPr>
                    </a:p>
                  </a:txBody>
                  <a:tcPr anchor="ctr"/>
                </a:tc>
                <a:tc>
                  <a:txBody>
                    <a:bodyPr/>
                    <a:lstStyle/>
                    <a:p>
                      <a:pPr algn="ctr"/>
                      <a:r>
                        <a:rPr lang="tr-TR" sz="1400" dirty="0" smtClean="0"/>
                        <a:t>SAY</a:t>
                      </a:r>
                      <a:endParaRPr lang="tr-TR" sz="1400" dirty="0">
                        <a:latin typeface="Comic Sans MS" panose="030F0702030302020204" pitchFamily="66" charset="0"/>
                      </a:endParaRPr>
                    </a:p>
                  </a:txBody>
                  <a:tcPr anchor="ctr"/>
                </a:tc>
                <a:tc>
                  <a:txBody>
                    <a:bodyPr/>
                    <a:lstStyle/>
                    <a:p>
                      <a:pPr algn="l"/>
                      <a:r>
                        <a:rPr lang="nl-NL" sz="1400" dirty="0" smtClean="0"/>
                        <a:t>En düşük 50 bininci (50.000)</a:t>
                      </a:r>
                      <a:endParaRPr lang="tr-TR" sz="1400" dirty="0">
                        <a:latin typeface="Comic Sans MS" panose="030F0702030302020204" pitchFamily="66" charset="0"/>
                      </a:endParaRPr>
                    </a:p>
                  </a:txBody>
                  <a:tcPr anchor="ctr"/>
                </a:tc>
              </a:tr>
              <a:tr h="464243">
                <a:tc>
                  <a:txBody>
                    <a:bodyPr/>
                    <a:lstStyle/>
                    <a:p>
                      <a:r>
                        <a:rPr lang="tr-TR" sz="1400" dirty="0" smtClean="0"/>
                        <a:t>Diş Hekimliği</a:t>
                      </a:r>
                      <a:endParaRPr lang="tr-TR" sz="1400" dirty="0">
                        <a:latin typeface="Comic Sans MS" panose="030F0702030302020204" pitchFamily="66" charset="0"/>
                      </a:endParaRPr>
                    </a:p>
                  </a:txBody>
                  <a:tcPr anchor="ctr"/>
                </a:tc>
                <a:tc>
                  <a:txBody>
                    <a:bodyPr/>
                    <a:lstStyle/>
                    <a:p>
                      <a:pPr algn="ctr"/>
                      <a:r>
                        <a:rPr lang="tr-TR" sz="1400" dirty="0" smtClean="0"/>
                        <a:t>SAY </a:t>
                      </a:r>
                      <a:endParaRPr lang="tr-TR" sz="1400" dirty="0">
                        <a:latin typeface="Comic Sans MS" panose="030F0702030302020204" pitchFamily="66" charset="0"/>
                      </a:endParaRPr>
                    </a:p>
                  </a:txBody>
                  <a:tcPr anchor="ctr"/>
                </a:tc>
                <a:tc>
                  <a:txBody>
                    <a:bodyPr/>
                    <a:lstStyle/>
                    <a:p>
                      <a:r>
                        <a:rPr lang="nl-NL" sz="1400" dirty="0" smtClean="0"/>
                        <a:t>En düşük 80 bininci (80.000) </a:t>
                      </a:r>
                      <a:endParaRPr lang="tr-TR" sz="1400" dirty="0">
                        <a:latin typeface="Comic Sans MS" panose="030F0702030302020204" pitchFamily="66" charset="0"/>
                      </a:endParaRPr>
                    </a:p>
                  </a:txBody>
                  <a:tcPr anchor="ctr"/>
                </a:tc>
              </a:tr>
              <a:tr h="486350">
                <a:tc>
                  <a:txBody>
                    <a:bodyPr/>
                    <a:lstStyle/>
                    <a:p>
                      <a:r>
                        <a:rPr lang="tr-TR" sz="1400" dirty="0" smtClean="0"/>
                        <a:t>Eczacılık</a:t>
                      </a:r>
                      <a:endParaRPr lang="tr-TR" sz="1400" dirty="0">
                        <a:latin typeface="Comic Sans MS" panose="030F0702030302020204" pitchFamily="66" charset="0"/>
                      </a:endParaRPr>
                    </a:p>
                  </a:txBody>
                  <a:tcPr anchor="ctr"/>
                </a:tc>
                <a:tc>
                  <a:txBody>
                    <a:bodyPr/>
                    <a:lstStyle/>
                    <a:p>
                      <a:pPr algn="ctr"/>
                      <a:r>
                        <a:rPr lang="tr-TR" sz="1400" dirty="0" smtClean="0"/>
                        <a:t>SAY</a:t>
                      </a:r>
                      <a:endParaRPr lang="tr-TR" sz="1400" dirty="0">
                        <a:latin typeface="Comic Sans MS" panose="030F0702030302020204" pitchFamily="66" charset="0"/>
                      </a:endParaRPr>
                    </a:p>
                  </a:txBody>
                  <a:tcPr anchor="ctr"/>
                </a:tc>
                <a:tc>
                  <a:txBody>
                    <a:bodyPr/>
                    <a:lstStyle/>
                    <a:p>
                      <a:r>
                        <a:rPr lang="nl-NL" sz="1400" dirty="0" smtClean="0"/>
                        <a:t>En düşük 100 bininci (100.000)</a:t>
                      </a:r>
                      <a:endParaRPr lang="tr-TR" sz="1400" dirty="0">
                        <a:latin typeface="Comic Sans MS" panose="030F0702030302020204" pitchFamily="66" charset="0"/>
                      </a:endParaRPr>
                    </a:p>
                  </a:txBody>
                  <a:tcPr anchor="ctr"/>
                </a:tc>
              </a:tr>
              <a:tr h="464243">
                <a:tc>
                  <a:txBody>
                    <a:bodyPr/>
                    <a:lstStyle/>
                    <a:p>
                      <a:r>
                        <a:rPr lang="tr-TR" sz="1400" dirty="0" smtClean="0"/>
                        <a:t>Hukuk</a:t>
                      </a:r>
                      <a:endParaRPr lang="tr-TR" sz="1400" dirty="0">
                        <a:latin typeface="Comic Sans MS" panose="030F0702030302020204" pitchFamily="66" charset="0"/>
                      </a:endParaRPr>
                    </a:p>
                  </a:txBody>
                  <a:tcPr anchor="ctr"/>
                </a:tc>
                <a:tc>
                  <a:txBody>
                    <a:bodyPr/>
                    <a:lstStyle/>
                    <a:p>
                      <a:pPr algn="ctr"/>
                      <a:r>
                        <a:rPr lang="tr-TR" sz="1400" dirty="0" smtClean="0"/>
                        <a:t>EA</a:t>
                      </a:r>
                      <a:endParaRPr lang="tr-TR" sz="1400" dirty="0">
                        <a:latin typeface="Comic Sans MS" panose="030F0702030302020204" pitchFamily="66" charset="0"/>
                      </a:endParaRPr>
                    </a:p>
                  </a:txBody>
                  <a:tcPr anchor="ctr"/>
                </a:tc>
                <a:tc>
                  <a:txBody>
                    <a:bodyPr/>
                    <a:lstStyle/>
                    <a:p>
                      <a:r>
                        <a:rPr lang="nl-NL" sz="1400" dirty="0" smtClean="0"/>
                        <a:t>En düşük 125 bininci (125.000)</a:t>
                      </a:r>
                      <a:endParaRPr lang="tr-TR" sz="1400" dirty="0">
                        <a:latin typeface="Comic Sans MS" panose="030F0702030302020204" pitchFamily="66" charset="0"/>
                      </a:endParaRPr>
                    </a:p>
                  </a:txBody>
                  <a:tcPr anchor="ctr"/>
                </a:tc>
              </a:tr>
              <a:tr h="497404">
                <a:tc>
                  <a:txBody>
                    <a:bodyPr/>
                    <a:lstStyle/>
                    <a:p>
                      <a:r>
                        <a:rPr lang="tr-TR" sz="1400" dirty="0" smtClean="0"/>
                        <a:t>Mimarlık</a:t>
                      </a:r>
                      <a:endParaRPr lang="tr-TR" sz="1400" dirty="0">
                        <a:latin typeface="Comic Sans MS" panose="030F0702030302020204" pitchFamily="66" charset="0"/>
                      </a:endParaRPr>
                    </a:p>
                  </a:txBody>
                  <a:tcPr anchor="ctr"/>
                </a:tc>
                <a:tc>
                  <a:txBody>
                    <a:bodyPr/>
                    <a:lstStyle/>
                    <a:p>
                      <a:pPr algn="ctr"/>
                      <a:r>
                        <a:rPr lang="tr-TR" sz="1400" dirty="0" smtClean="0"/>
                        <a:t>SAY</a:t>
                      </a:r>
                      <a:endParaRPr lang="tr-TR" sz="1400" dirty="0">
                        <a:latin typeface="Comic Sans MS" panose="030F0702030302020204" pitchFamily="66" charset="0"/>
                      </a:endParaRPr>
                    </a:p>
                  </a:txBody>
                  <a:tcPr anchor="ctr"/>
                </a:tc>
                <a:tc>
                  <a:txBody>
                    <a:bodyPr/>
                    <a:lstStyle/>
                    <a:p>
                      <a:r>
                        <a:rPr lang="nl-NL" sz="1400" dirty="0" smtClean="0"/>
                        <a:t>En düşük 250 bininci (250.000)</a:t>
                      </a:r>
                      <a:endParaRPr lang="tr-TR" sz="1400" dirty="0">
                        <a:latin typeface="Comic Sans MS" panose="030F0702030302020204" pitchFamily="66" charset="0"/>
                      </a:endParaRPr>
                    </a:p>
                  </a:txBody>
                  <a:tcPr anchor="ctr"/>
                </a:tc>
              </a:tr>
              <a:tr h="1232087">
                <a:tc>
                  <a:txBody>
                    <a:bodyPr/>
                    <a:lstStyle/>
                    <a:p>
                      <a:r>
                        <a:rPr lang="tr-TR" sz="1400" dirty="0" smtClean="0"/>
                        <a:t>Mühendislik </a:t>
                      </a:r>
                    </a:p>
                    <a:p>
                      <a:r>
                        <a:rPr lang="tr-TR" sz="1400" dirty="0" smtClean="0"/>
                        <a:t>(Orman, Ziraat, Tarım Bilimleri ve Teknolojileri, Su Ürünleri/Su Bilimleri Fakülteleri programları, programları ile Ağaç İşleri Endüstri Mühendisliği, </a:t>
                      </a:r>
                      <a:r>
                        <a:rPr lang="tr-TR" sz="1400" dirty="0" err="1" smtClean="0"/>
                        <a:t>Biyosistem</a:t>
                      </a:r>
                      <a:r>
                        <a:rPr lang="tr-TR" sz="1400" dirty="0" smtClean="0"/>
                        <a:t> Mühendisliği, Balıkçılık Teknolojisi Mühendisliği, Su Ürünleri Mühendisliği programları hariç; Ziraat Fakültelerinin Gıda Mühendisliği programları dâhil) </a:t>
                      </a:r>
                      <a:endParaRPr lang="tr-TR" sz="1400" dirty="0">
                        <a:latin typeface="Comic Sans MS" panose="030F0702030302020204" pitchFamily="66" charset="0"/>
                      </a:endParaRPr>
                    </a:p>
                  </a:txBody>
                  <a:tcPr anchor="ctr"/>
                </a:tc>
                <a:tc>
                  <a:txBody>
                    <a:bodyPr/>
                    <a:lstStyle/>
                    <a:p>
                      <a:pPr algn="ctr"/>
                      <a:r>
                        <a:rPr lang="tr-TR" sz="1400" dirty="0" smtClean="0"/>
                        <a:t>SAY</a:t>
                      </a:r>
                      <a:endParaRPr lang="tr-TR" sz="1400" dirty="0">
                        <a:latin typeface="Comic Sans MS" panose="030F0702030302020204" pitchFamily="66" charset="0"/>
                      </a:endParaRPr>
                    </a:p>
                  </a:txBody>
                  <a:tcPr anchor="ctr"/>
                </a:tc>
                <a:tc>
                  <a:txBody>
                    <a:bodyPr/>
                    <a:lstStyle/>
                    <a:p>
                      <a:r>
                        <a:rPr lang="nl-NL" sz="1400" dirty="0" smtClean="0"/>
                        <a:t>En düşük 300 bininci (300.000) </a:t>
                      </a:r>
                      <a:endParaRPr lang="tr-TR" sz="1400" dirty="0">
                        <a:latin typeface="Comic Sans MS" panose="030F0702030302020204" pitchFamily="66" charset="0"/>
                      </a:endParaRPr>
                    </a:p>
                  </a:txBody>
                  <a:tcPr anchor="ctr"/>
                </a:tc>
              </a:tr>
              <a:tr h="648301">
                <a:tc>
                  <a:txBody>
                    <a:bodyPr/>
                    <a:lstStyle/>
                    <a:p>
                      <a:r>
                        <a:rPr lang="tr-TR" sz="1400" dirty="0" smtClean="0"/>
                        <a:t>Öğretmenlik (Rehberlik ve Psikolojik Danışmanlık programı dâhil)</a:t>
                      </a:r>
                      <a:endParaRPr lang="tr-TR" sz="1400" dirty="0">
                        <a:latin typeface="Comic Sans MS" panose="030F0702030302020204" pitchFamily="66" charset="0"/>
                      </a:endParaRPr>
                    </a:p>
                  </a:txBody>
                  <a:tcPr anchor="ctr"/>
                </a:tc>
                <a:tc>
                  <a:txBody>
                    <a:bodyPr/>
                    <a:lstStyle/>
                    <a:p>
                      <a:pPr algn="ctr"/>
                      <a:r>
                        <a:rPr lang="tr-TR" sz="1400" dirty="0" smtClean="0"/>
                        <a:t>İlgili Puan Türünde</a:t>
                      </a:r>
                      <a:endParaRPr lang="tr-TR" sz="1400" dirty="0">
                        <a:latin typeface="Comic Sans MS" panose="030F0702030302020204" pitchFamily="66" charset="0"/>
                      </a:endParaRPr>
                    </a:p>
                  </a:txBody>
                  <a:tcPr anchor="ctr"/>
                </a:tc>
                <a:tc>
                  <a:txBody>
                    <a:bodyPr/>
                    <a:lstStyle/>
                    <a:p>
                      <a:r>
                        <a:rPr lang="nl-NL" sz="1400" dirty="0" smtClean="0"/>
                        <a:t>En düşük 300 bininci (300.000)</a:t>
                      </a:r>
                      <a:endParaRPr lang="tr-TR" sz="1400" dirty="0">
                        <a:latin typeface="Comic Sans MS" panose="030F0702030302020204" pitchFamily="66" charset="0"/>
                      </a:endParaRPr>
                    </a:p>
                  </a:txBody>
                  <a:tcPr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İçerik Yer Tutucusu"/>
          <p:cNvGraphicFramePr>
            <a:graphicFrameLocks/>
          </p:cNvGraphicFramePr>
          <p:nvPr>
            <p:extLst>
              <p:ext uri="{D42A27DB-BD31-4B8C-83A1-F6EECF244321}">
                <p14:modId xmlns:p14="http://schemas.microsoft.com/office/powerpoint/2010/main" val="3147474307"/>
              </p:ext>
            </p:extLst>
          </p:nvPr>
        </p:nvGraphicFramePr>
        <p:xfrm>
          <a:off x="817466" y="1197543"/>
          <a:ext cx="10593483" cy="3708356"/>
        </p:xfrm>
        <a:graphic>
          <a:graphicData uri="http://schemas.openxmlformats.org/drawingml/2006/table">
            <a:tbl>
              <a:tblPr firstRow="1" bandRow="1">
                <a:tableStyleId>{7DF18680-E054-41AD-8BC1-D1AEF772440D}</a:tableStyleId>
              </a:tblPr>
              <a:tblGrid>
                <a:gridCol w="5759055"/>
                <a:gridCol w="1678085"/>
                <a:gridCol w="3156343"/>
              </a:tblGrid>
              <a:tr h="511920">
                <a:tc>
                  <a:txBody>
                    <a:bodyPr/>
                    <a:lstStyle/>
                    <a:p>
                      <a:r>
                        <a:rPr lang="tr-TR" sz="1400" dirty="0" smtClean="0">
                          <a:latin typeface="Comic Sans MS" panose="030F0702030302020204" pitchFamily="66" charset="0"/>
                        </a:rPr>
                        <a:t>Program Türü</a:t>
                      </a:r>
                      <a:endParaRPr lang="tr-TR" sz="1400" dirty="0">
                        <a:latin typeface="Comic Sans MS" panose="030F0702030302020204" pitchFamily="66" charset="0"/>
                      </a:endParaRPr>
                    </a:p>
                  </a:txBody>
                  <a:tcPr/>
                </a:tc>
                <a:tc>
                  <a:txBody>
                    <a:bodyPr/>
                    <a:lstStyle/>
                    <a:p>
                      <a:pPr algn="ctr"/>
                      <a:r>
                        <a:rPr lang="tr-TR" sz="1600" dirty="0" smtClean="0">
                          <a:latin typeface="Comic Sans MS" panose="030F0702030302020204" pitchFamily="66" charset="0"/>
                        </a:rPr>
                        <a:t>İlgili Puan Türü</a:t>
                      </a:r>
                      <a:endParaRPr lang="tr-TR" sz="1600" dirty="0">
                        <a:latin typeface="Comic Sans MS" panose="030F0702030302020204" pitchFamily="66" charset="0"/>
                      </a:endParaRPr>
                    </a:p>
                  </a:txBody>
                  <a:tcPr/>
                </a:tc>
                <a:tc>
                  <a:txBody>
                    <a:bodyPr/>
                    <a:lstStyle/>
                    <a:p>
                      <a:r>
                        <a:rPr lang="tr-TR" sz="1600" dirty="0" smtClean="0">
                          <a:latin typeface="Comic Sans MS" panose="030F0702030302020204" pitchFamily="66" charset="0"/>
                        </a:rPr>
                        <a:t>Başarı Sırası* </a:t>
                      </a:r>
                      <a:endParaRPr lang="tr-TR" sz="1600" dirty="0">
                        <a:latin typeface="Comic Sans MS" panose="030F0702030302020204" pitchFamily="66" charset="0"/>
                      </a:endParaRPr>
                    </a:p>
                  </a:txBody>
                  <a:tcPr/>
                </a:tc>
              </a:tr>
              <a:tr h="480310">
                <a:tc>
                  <a:txBody>
                    <a:bodyPr/>
                    <a:lstStyle/>
                    <a:p>
                      <a:pPr algn="l"/>
                      <a:r>
                        <a:rPr lang="tr-TR" sz="1400" b="0" dirty="0" smtClean="0">
                          <a:latin typeface="Comic Sans MS" panose="030F0702030302020204" pitchFamily="66" charset="0"/>
                        </a:rPr>
                        <a:t>Ön lisans programlarını tercih edebilmek için</a:t>
                      </a:r>
                      <a:endParaRPr lang="tr-TR" sz="1400" b="0" dirty="0">
                        <a:latin typeface="Comic Sans MS" panose="030F0702030302020204" pitchFamily="66" charset="0"/>
                      </a:endParaRPr>
                    </a:p>
                  </a:txBody>
                  <a:tcPr anchor="ctr"/>
                </a:tc>
                <a:tc>
                  <a:txBody>
                    <a:bodyPr/>
                    <a:lstStyle/>
                    <a:p>
                      <a:pPr algn="ctr"/>
                      <a:r>
                        <a:rPr lang="tr-TR" sz="1400" dirty="0" smtClean="0">
                          <a:latin typeface="Comic Sans MS" panose="030F0702030302020204" pitchFamily="66" charset="0"/>
                        </a:rPr>
                        <a:t>TYT</a:t>
                      </a:r>
                      <a:endParaRPr lang="tr-TR" sz="1400" dirty="0">
                        <a:latin typeface="Comic Sans MS" panose="030F0702030302020204" pitchFamily="66" charset="0"/>
                      </a:endParaRPr>
                    </a:p>
                  </a:txBody>
                  <a:tcPr anchor="ctr"/>
                </a:tc>
                <a:tc>
                  <a:txBody>
                    <a:bodyPr/>
                    <a:lstStyle/>
                    <a:p>
                      <a:pPr algn="l"/>
                      <a:r>
                        <a:rPr lang="tr-TR" sz="1400" dirty="0" smtClean="0">
                          <a:latin typeface="Comic Sans MS" panose="030F0702030302020204" pitchFamily="66" charset="0"/>
                        </a:rPr>
                        <a:t>En az 150 puan</a:t>
                      </a:r>
                      <a:endParaRPr lang="tr-TR" sz="1400" dirty="0">
                        <a:latin typeface="Comic Sans MS" panose="030F0702030302020204" pitchFamily="66" charset="0"/>
                      </a:endParaRPr>
                    </a:p>
                  </a:txBody>
                  <a:tcPr anchor="ctr"/>
                </a:tc>
              </a:tr>
              <a:tr h="1080483">
                <a:tc>
                  <a:txBody>
                    <a:bodyPr/>
                    <a:lstStyle/>
                    <a:p>
                      <a:r>
                        <a:rPr lang="tr-TR" sz="1400" b="0" dirty="0" smtClean="0">
                          <a:latin typeface="Comic Sans MS" panose="030F0702030302020204" pitchFamily="66" charset="0"/>
                        </a:rPr>
                        <a:t>Özel yetenek gerektiren lisans programlarına ön kayıt yaptırabilmek için (Devlet Konservatuvarlarının / Konservatuvarların lise devresi mezunlarının Konservatuvarların lisans devresine yerleştirilmesinde merkezî sınav puanı aranmaz.)</a:t>
                      </a:r>
                      <a:endParaRPr lang="tr-TR" sz="1400" b="0" dirty="0">
                        <a:latin typeface="Comic Sans MS" panose="030F0702030302020204" pitchFamily="66" charset="0"/>
                      </a:endParaRPr>
                    </a:p>
                  </a:txBody>
                  <a:tcPr anchor="ctr"/>
                </a:tc>
                <a:tc>
                  <a:txBody>
                    <a:bodyPr/>
                    <a:lstStyle/>
                    <a:p>
                      <a:pPr algn="ctr"/>
                      <a:r>
                        <a:rPr lang="tr-TR" sz="1400" dirty="0" smtClean="0">
                          <a:latin typeface="Comic Sans MS" panose="030F0702030302020204" pitchFamily="66" charset="0"/>
                        </a:rPr>
                        <a:t>TYT</a:t>
                      </a:r>
                      <a:endParaRPr lang="tr-TR" sz="1400" dirty="0">
                        <a:latin typeface="Comic Sans MS" panose="030F0702030302020204" pitchFamily="66" charset="0"/>
                      </a:endParaRPr>
                    </a:p>
                  </a:txBody>
                  <a:tcPr anchor="ctr"/>
                </a:tc>
                <a:tc>
                  <a:txBody>
                    <a:bodyPr/>
                    <a:lstStyle/>
                    <a:p>
                      <a:r>
                        <a:rPr lang="tr-TR" sz="1400" dirty="0" smtClean="0">
                          <a:latin typeface="Comic Sans MS" panose="030F0702030302020204" pitchFamily="66" charset="0"/>
                        </a:rPr>
                        <a:t>En az 150 puan*</a:t>
                      </a:r>
                      <a:endParaRPr lang="tr-TR" sz="1400" dirty="0">
                        <a:latin typeface="Comic Sans MS" panose="030F0702030302020204" pitchFamily="66" charset="0"/>
                      </a:endParaRPr>
                    </a:p>
                  </a:txBody>
                  <a:tcPr anchor="ctr"/>
                </a:tc>
              </a:tr>
              <a:tr h="836503">
                <a:tc>
                  <a:txBody>
                    <a:bodyPr/>
                    <a:lstStyle/>
                    <a:p>
                      <a:r>
                        <a:rPr lang="tr-TR" sz="1400" b="0" dirty="0" smtClean="0">
                          <a:latin typeface="Comic Sans MS" panose="030F0702030302020204" pitchFamily="66" charset="0"/>
                        </a:rPr>
                        <a:t>Özel yetenek gerektiren öğretmenlik programlarına ön kayıt yaptırabilmek için</a:t>
                      </a:r>
                      <a:endParaRPr lang="tr-TR" sz="1400" b="0" dirty="0">
                        <a:latin typeface="Comic Sans MS" panose="030F0702030302020204"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400" dirty="0" smtClean="0">
                        <a:latin typeface="Comic Sans MS" panose="030F0702030302020204" pitchFamily="66"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smtClean="0">
                          <a:latin typeface="Comic Sans MS" panose="030F0702030302020204" pitchFamily="66" charset="0"/>
                        </a:rPr>
                        <a:t>TYT</a:t>
                      </a:r>
                    </a:p>
                    <a:p>
                      <a:pPr algn="ctr"/>
                      <a:endParaRPr lang="tr-TR" sz="1400" dirty="0">
                        <a:latin typeface="Comic Sans MS" panose="030F0702030302020204" pitchFamily="66" charset="0"/>
                      </a:endParaRPr>
                    </a:p>
                  </a:txBody>
                  <a:tcPr anchor="ctr"/>
                </a:tc>
                <a:tc>
                  <a:txBody>
                    <a:bodyPr/>
                    <a:lstStyle/>
                    <a:p>
                      <a:r>
                        <a:rPr lang="nl-NL" sz="1800" kern="1200" dirty="0" smtClean="0">
                          <a:solidFill>
                            <a:schemeClr val="dk1"/>
                          </a:solidFill>
                          <a:latin typeface="+mn-lt"/>
                          <a:ea typeface="+mn-ea"/>
                          <a:cs typeface="+mn-cs"/>
                        </a:rPr>
                        <a:t>En düşük 800 bininci (800.000)*</a:t>
                      </a:r>
                      <a:endParaRPr lang="tr-TR" sz="1400" dirty="0">
                        <a:latin typeface="Comic Sans MS" panose="030F0702030302020204" pitchFamily="66" charset="0"/>
                      </a:endParaRPr>
                    </a:p>
                  </a:txBody>
                  <a:tcPr anchor="ctr"/>
                </a:tc>
              </a:tr>
              <a:tr h="731940">
                <a:tc>
                  <a:txBody>
                    <a:bodyPr/>
                    <a:lstStyle/>
                    <a:p>
                      <a:r>
                        <a:rPr lang="tr-TR" sz="1400" b="0" kern="1200" dirty="0" smtClean="0">
                          <a:solidFill>
                            <a:schemeClr val="dk1"/>
                          </a:solidFill>
                          <a:latin typeface="Comic Sans MS" panose="030F0702030302020204" pitchFamily="66" charset="0"/>
                          <a:ea typeface="+mn-ea"/>
                          <a:cs typeface="+mn-cs"/>
                        </a:rPr>
                        <a:t>Merkezi yerleştirme yapılan lisans programlarını tercih edebilmek için</a:t>
                      </a:r>
                      <a:endParaRPr lang="tr-TR" sz="1100" b="0" dirty="0">
                        <a:latin typeface="Comic Sans MS" panose="030F0702030302020204" pitchFamily="66" charset="0"/>
                      </a:endParaRPr>
                    </a:p>
                  </a:txBody>
                  <a:tcPr anchor="ctr"/>
                </a:tc>
                <a:tc>
                  <a:txBody>
                    <a:bodyPr/>
                    <a:lstStyle/>
                    <a:p>
                      <a:pPr algn="ctr"/>
                      <a:r>
                        <a:rPr lang="tr-TR" sz="1400" dirty="0" smtClean="0">
                          <a:latin typeface="Comic Sans MS" panose="030F0702030302020204" pitchFamily="66" charset="0"/>
                        </a:rPr>
                        <a:t>İlgili puan türünde </a:t>
                      </a:r>
                      <a:endParaRPr lang="tr-TR" sz="1400" dirty="0">
                        <a:latin typeface="Comic Sans MS" panose="030F0702030302020204" pitchFamily="66" charset="0"/>
                      </a:endParaRPr>
                    </a:p>
                  </a:txBody>
                  <a:tcPr anchor="ctr"/>
                </a:tc>
                <a:tc>
                  <a:txBody>
                    <a:bodyPr/>
                    <a:lstStyle/>
                    <a:p>
                      <a:r>
                        <a:rPr lang="tr-TR" sz="1400" dirty="0" smtClean="0">
                          <a:latin typeface="Comic Sans MS" panose="030F0702030302020204" pitchFamily="66" charset="0"/>
                        </a:rPr>
                        <a:t>En az 180 puan</a:t>
                      </a:r>
                      <a:endParaRPr lang="tr-TR" sz="1400" dirty="0">
                        <a:latin typeface="Comic Sans MS" panose="030F0702030302020204" pitchFamily="66" charset="0"/>
                      </a:endParaRPr>
                    </a:p>
                  </a:txBody>
                  <a:tcPr anchor="ctr"/>
                </a:tc>
              </a:tr>
            </a:tbl>
          </a:graphicData>
        </a:graphic>
      </p:graphicFrame>
      <p:sp>
        <p:nvSpPr>
          <p:cNvPr id="3" name="Metin kutusu 2"/>
          <p:cNvSpPr txBox="1"/>
          <p:nvPr/>
        </p:nvSpPr>
        <p:spPr>
          <a:xfrm>
            <a:off x="695324" y="5067299"/>
            <a:ext cx="10715625" cy="1015663"/>
          </a:xfrm>
          <a:prstGeom prst="rect">
            <a:avLst/>
          </a:prstGeom>
          <a:noFill/>
        </p:spPr>
        <p:txBody>
          <a:bodyPr wrap="square" rtlCol="0">
            <a:spAutoFit/>
          </a:bodyPr>
          <a:lstStyle/>
          <a:p>
            <a:r>
              <a:rPr lang="tr-TR" sz="1200" dirty="0">
                <a:latin typeface="Comic Sans MS" panose="030F0702030302020204" pitchFamily="66" charset="0"/>
              </a:rPr>
              <a:t>* Özel yetenek sınavı ile öğrenci alan programlarda engelli öğrenciler için (bedensel engelli, görme engelli, işitme engelli, MR (</a:t>
            </a:r>
            <a:r>
              <a:rPr lang="tr-TR" sz="1200" dirty="0" err="1">
                <a:latin typeface="Comic Sans MS" panose="030F0702030302020204" pitchFamily="66" charset="0"/>
              </a:rPr>
              <a:t>mental</a:t>
            </a:r>
            <a:r>
              <a:rPr lang="tr-TR" sz="1200" dirty="0">
                <a:latin typeface="Comic Sans MS" panose="030F0702030302020204" pitchFamily="66" charset="0"/>
              </a:rPr>
              <a:t> </a:t>
            </a:r>
            <a:r>
              <a:rPr lang="tr-TR" sz="1200" dirty="0" err="1">
                <a:latin typeface="Comic Sans MS" panose="030F0702030302020204" pitchFamily="66" charset="0"/>
              </a:rPr>
              <a:t>retardasyon</a:t>
            </a:r>
            <a:r>
              <a:rPr lang="tr-TR" sz="1200" dirty="0">
                <a:latin typeface="Comic Sans MS" panose="030F0702030302020204" pitchFamily="66" charset="0"/>
              </a:rPr>
              <a:t>) ile “yaygın gelişimsel bozukluklar” (otizm spektrum bozuklukları (OSB), </a:t>
            </a:r>
            <a:r>
              <a:rPr lang="tr-TR" sz="1200" dirty="0" err="1">
                <a:latin typeface="Comic Sans MS" panose="030F0702030302020204" pitchFamily="66" charset="0"/>
              </a:rPr>
              <a:t>Asperger</a:t>
            </a:r>
            <a:r>
              <a:rPr lang="tr-TR" sz="1200" dirty="0">
                <a:latin typeface="Comic Sans MS" panose="030F0702030302020204" pitchFamily="66" charset="0"/>
              </a:rPr>
              <a:t> sendromu, RETT sendromu, </a:t>
            </a:r>
            <a:r>
              <a:rPr lang="tr-TR" sz="1200" dirty="0" err="1">
                <a:latin typeface="Comic Sans MS" panose="030F0702030302020204" pitchFamily="66" charset="0"/>
              </a:rPr>
              <a:t>dezintegratif</a:t>
            </a:r>
            <a:r>
              <a:rPr lang="tr-TR" sz="1200" dirty="0">
                <a:latin typeface="Comic Sans MS" panose="030F0702030302020204" pitchFamily="66" charset="0"/>
              </a:rPr>
              <a:t> bozukluklar, sınıflanamayan grupta yer alan yaygın gelişimsel bozukluklar)), engelli olduklarını belgelemeleri kaydıyla, öğretmenlik programları hariç olmak üzere TYT puanının 100 ve üzerinde olması gerekmektedir. Öğretmenlik programları için Y-</a:t>
            </a:r>
            <a:r>
              <a:rPr lang="tr-TR" sz="1200" dirty="0" err="1">
                <a:latin typeface="Comic Sans MS" panose="030F0702030302020204" pitchFamily="66" charset="0"/>
              </a:rPr>
              <a:t>TYT’de</a:t>
            </a:r>
            <a:r>
              <a:rPr lang="tr-TR" sz="1200" dirty="0">
                <a:latin typeface="Comic Sans MS" panose="030F0702030302020204" pitchFamily="66" charset="0"/>
              </a:rPr>
              <a:t> en düşük 800 bininci sırada olması gerekmektedir (Ek puansız yerleştirme puanının başarı sırası dikkate alınır.).</a:t>
            </a:r>
          </a:p>
        </p:txBody>
      </p:sp>
      <p:sp>
        <p:nvSpPr>
          <p:cNvPr id="4" name="Metin kutusu 3"/>
          <p:cNvSpPr txBox="1"/>
          <p:nvPr/>
        </p:nvSpPr>
        <p:spPr>
          <a:xfrm>
            <a:off x="2981325" y="676275"/>
            <a:ext cx="5419725" cy="400110"/>
          </a:xfrm>
          <a:prstGeom prst="rect">
            <a:avLst/>
          </a:prstGeom>
          <a:noFill/>
        </p:spPr>
        <p:txBody>
          <a:bodyPr wrap="square" rtlCol="0">
            <a:spAutoFit/>
          </a:bodyPr>
          <a:lstStyle/>
          <a:p>
            <a:pPr algn="ctr"/>
            <a:r>
              <a:rPr lang="tr-TR" sz="2000" b="1" dirty="0" smtClean="0">
                <a:latin typeface="Comic Sans MS" panose="030F0702030302020204" pitchFamily="66" charset="0"/>
              </a:rPr>
              <a:t>ÖZEL YETENEK SINAVI</a:t>
            </a:r>
            <a:endParaRPr lang="tr-TR" sz="2000" b="1" dirty="0">
              <a:latin typeface="Comic Sans MS" panose="030F0702030302020204" pitchFamily="66" charset="0"/>
            </a:endParaRPr>
          </a:p>
        </p:txBody>
      </p:sp>
    </p:spTree>
    <p:extLst>
      <p:ext uri="{BB962C8B-B14F-4D97-AF65-F5344CB8AC3E}">
        <p14:creationId xmlns:p14="http://schemas.microsoft.com/office/powerpoint/2010/main" val="2650332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756941" y="618422"/>
            <a:ext cx="3055404" cy="3170099"/>
          </a:xfrm>
          <a:prstGeom prst="rect">
            <a:avLst/>
          </a:prstGeom>
        </p:spPr>
        <p:txBody>
          <a:bodyPr wrap="square">
            <a:spAutoFit/>
          </a:bodyPr>
          <a:lstStyle/>
          <a:p>
            <a:r>
              <a:rPr lang="tr-TR" altLang="zh-CN" sz="20000" dirty="0" smtClean="0">
                <a:latin typeface="Segoe Script" panose="020B0504020000000003" pitchFamily="34" charset="0"/>
              </a:rPr>
              <a:t>4</a:t>
            </a:r>
          </a:p>
        </p:txBody>
      </p:sp>
      <p:sp>
        <p:nvSpPr>
          <p:cNvPr id="14" name="13 Dikdörtgen"/>
          <p:cNvSpPr/>
          <p:nvPr/>
        </p:nvSpPr>
        <p:spPr>
          <a:xfrm>
            <a:off x="3539785" y="838757"/>
            <a:ext cx="6631157" cy="1077218"/>
          </a:xfrm>
          <a:prstGeom prst="rect">
            <a:avLst/>
          </a:prstGeom>
        </p:spPr>
        <p:txBody>
          <a:bodyPr wrap="square">
            <a:spAutoFit/>
          </a:bodyPr>
          <a:lstStyle/>
          <a:p>
            <a:pPr algn="ctr"/>
            <a:r>
              <a:rPr lang="tr-TR" sz="3200" dirty="0" smtClean="0">
                <a:latin typeface="Comic Sans MS" panose="030F0702030302020204" pitchFamily="66" charset="0"/>
              </a:rPr>
              <a:t>MESLEKİ VE TEKNİK ANADOLU LİSELERİ TERCİH SÜRECİ</a:t>
            </a:r>
            <a:endParaRPr lang="tr-TR" sz="3200" dirty="0">
              <a:latin typeface="Comic Sans MS" panose="030F0702030302020204" pitchFamily="66" charset="0"/>
            </a:endParaRPr>
          </a:p>
        </p:txBody>
      </p:sp>
      <p:sp>
        <p:nvSpPr>
          <p:cNvPr id="15" name="14 Dikdörtgen"/>
          <p:cNvSpPr/>
          <p:nvPr/>
        </p:nvSpPr>
        <p:spPr>
          <a:xfrm>
            <a:off x="3047999" y="2482587"/>
            <a:ext cx="8065477" cy="3653308"/>
          </a:xfrm>
          <a:prstGeom prst="rect">
            <a:avLst/>
          </a:prstGeom>
        </p:spPr>
        <p:txBody>
          <a:bodyPr wrap="square">
            <a:spAutoFit/>
          </a:bodyPr>
          <a:lstStyle/>
          <a:p>
            <a:pPr marL="342900" indent="-342900" defTabSz="457200">
              <a:lnSpc>
                <a:spcPct val="130000"/>
              </a:lnSpc>
              <a:buFont typeface="+mj-lt"/>
              <a:buAutoNum type="arabicPeriod"/>
            </a:pPr>
            <a:r>
              <a:rPr lang="tr-TR" sz="1600" dirty="0" smtClean="0">
                <a:latin typeface="Comic Sans MS" panose="030F0702030302020204" pitchFamily="66" charset="0"/>
              </a:rPr>
              <a:t>Mesleki Ve Teknik Anadolu Liselerinden mezun olan adayların lisans/ ön lisans programlarında kazandıkları ek puan uygulaması için ÖSYM Kılavuzuna mutlaka bakılmalıdır.</a:t>
            </a:r>
          </a:p>
          <a:p>
            <a:pPr marL="342900" indent="-342900" defTabSz="457200">
              <a:lnSpc>
                <a:spcPct val="130000"/>
              </a:lnSpc>
              <a:buFont typeface="+mj-lt"/>
              <a:buAutoNum type="arabicPeriod"/>
            </a:pPr>
            <a:endParaRPr lang="tr-TR" sz="1600" dirty="0" smtClean="0">
              <a:latin typeface="Comic Sans MS" panose="030F0702030302020204" pitchFamily="66" charset="0"/>
            </a:endParaRPr>
          </a:p>
          <a:p>
            <a:pPr marL="342900" indent="-342900" defTabSz="457200">
              <a:lnSpc>
                <a:spcPct val="130000"/>
              </a:lnSpc>
              <a:buFont typeface="+mj-lt"/>
              <a:buAutoNum type="arabicPeriod"/>
            </a:pPr>
            <a:r>
              <a:rPr lang="tr-TR" sz="1600" dirty="0" smtClean="0">
                <a:latin typeface="Comic Sans MS" panose="030F0702030302020204" pitchFamily="66" charset="0"/>
              </a:rPr>
              <a:t>Kılavuzda belirtilen mesleki ve teknik ortaöğretim kurumlarının bazı alanlarında adayın </a:t>
            </a:r>
            <a:r>
              <a:rPr lang="tr-TR" sz="1600" b="1" u="sng" dirty="0" smtClean="0">
                <a:latin typeface="Comic Sans MS" panose="030F0702030302020204" pitchFamily="66" charset="0"/>
              </a:rPr>
              <a:t>lisans programlarında ek puan alabilmesi için </a:t>
            </a:r>
            <a:r>
              <a:rPr lang="tr-TR" sz="1600" dirty="0" smtClean="0">
                <a:latin typeface="Comic Sans MS" panose="030F0702030302020204" pitchFamily="66" charset="0"/>
              </a:rPr>
              <a:t>“Ek puan, 30.03.2012 tarihi itibarıyla bir mesleğe yönelik program uygulayan ortaöğretim kurumlarından mezun olan veya belirtilen tarih ve öncesinde öğrenim görmekte olan öğrenciler için uygulanacaktır. İlgili ortaöğretim kurumuna bu tarihten sonra kayıt olan adaylar için uygulanmaz.” ibaresi dikkate alınmalıdır.</a:t>
            </a:r>
          </a:p>
          <a:p>
            <a:pPr lvl="0" defTabSz="457200">
              <a:lnSpc>
                <a:spcPct val="130000"/>
              </a:lnSpc>
            </a:pPr>
            <a:endParaRPr lang="zh-CN" altLang="en-US" dirty="0">
              <a:solidFill>
                <a:schemeClr val="bg1"/>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3788088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85850" y="1342011"/>
            <a:ext cx="9982199" cy="3653308"/>
          </a:xfrm>
          <a:prstGeom prst="rect">
            <a:avLst/>
          </a:prstGeom>
        </p:spPr>
        <p:txBody>
          <a:bodyPr wrap="square">
            <a:spAutoFit/>
          </a:bodyPr>
          <a:lstStyle/>
          <a:p>
            <a:pPr marL="342900" indent="-342900" defTabSz="457200">
              <a:lnSpc>
                <a:spcPct val="130000"/>
              </a:lnSpc>
              <a:buFont typeface="+mj-lt"/>
              <a:buAutoNum type="arabicPeriod" startAt="3"/>
            </a:pPr>
            <a:r>
              <a:rPr lang="tr-TR" sz="1600" dirty="0" smtClean="0">
                <a:latin typeface="Comic Sans MS" panose="030F0702030302020204" pitchFamily="66" charset="0"/>
              </a:rPr>
              <a:t>Mezuniyet tarihine bakılmaksızın ÖSYM Kılavuzunda belirtilen alan/dallardan mezun olan adaylar belirtilen </a:t>
            </a:r>
            <a:r>
              <a:rPr lang="tr-TR" sz="1600" b="1" u="sng" dirty="0" smtClean="0">
                <a:latin typeface="Comic Sans MS" panose="030F0702030302020204" pitchFamily="66" charset="0"/>
              </a:rPr>
              <a:t>Ön Lisan programlarını</a:t>
            </a:r>
            <a:r>
              <a:rPr lang="tr-TR" sz="1600" dirty="0" smtClean="0">
                <a:latin typeface="Comic Sans MS" panose="030F0702030302020204" pitchFamily="66" charset="0"/>
              </a:rPr>
              <a:t> seçmeleri durumunda ek puandan yararlanabileceklerdir. </a:t>
            </a:r>
          </a:p>
          <a:p>
            <a:pPr marL="342900" indent="-342900" defTabSz="457200">
              <a:lnSpc>
                <a:spcPct val="130000"/>
              </a:lnSpc>
              <a:buFont typeface="+mj-lt"/>
              <a:buAutoNum type="arabicPeriod" startAt="3"/>
            </a:pPr>
            <a:endParaRPr lang="tr-TR" sz="1600" dirty="0" smtClean="0">
              <a:latin typeface="Comic Sans MS" panose="030F0702030302020204" pitchFamily="66" charset="0"/>
            </a:endParaRPr>
          </a:p>
          <a:p>
            <a:pPr marL="342900" indent="-342900" defTabSz="457200">
              <a:lnSpc>
                <a:spcPct val="130000"/>
              </a:lnSpc>
              <a:buFont typeface="+mj-lt"/>
              <a:buAutoNum type="arabicPeriod" startAt="3"/>
            </a:pPr>
            <a:r>
              <a:rPr lang="tr-TR" sz="1600" dirty="0" smtClean="0">
                <a:latin typeface="Comic Sans MS" panose="030F0702030302020204" pitchFamily="66" charset="0"/>
              </a:rPr>
              <a:t>Teknoloji Fakültelerinin / Sanat ve Tasarım Fakültelerinin / Turizm Fakültelerinin ÖSYM Kılavuzunda yer  alan lisans programlarının mesleki ve teknik ortaöğretim kurumları mezunları için ayrılan kontenjanlarına (M.T.O.K.),  mesleki ve teknik ortaöğretim kurumlarının  kılavuzda belirtilen alan/dallarından mezun olan adaylar öncelikli olarak yerleştirilecektir. Kontenjanların boş kalması durumunda diğer ortaöğretim kurumlarının diğer alan/dallarından mezun olan adaylar da tercih ettikleri takdirde bu kontenjanlara yerleştirileceklerdir.</a:t>
            </a:r>
          </a:p>
          <a:p>
            <a:pPr marL="342900" indent="-342900" defTabSz="457200">
              <a:lnSpc>
                <a:spcPct val="130000"/>
              </a:lnSpc>
              <a:buFont typeface="+mj-lt"/>
              <a:buAutoNum type="arabicPeriod" startAt="3"/>
            </a:pPr>
            <a:endParaRPr lang="zh-CN" altLang="en-US" dirty="0">
              <a:solidFill>
                <a:schemeClr val="bg1"/>
              </a:solidFill>
              <a:latin typeface="新蒂小丸子小学版" panose="03000600000000000000" pitchFamily="66" charset="-122"/>
              <a:ea typeface="新蒂小丸子小学版" panose="03000600000000000000" pitchFamily="66"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42"/>
          <p:cNvSpPr>
            <a:spLocks noEditPoints="1"/>
          </p:cNvSpPr>
          <p:nvPr/>
        </p:nvSpPr>
        <p:spPr bwMode="auto">
          <a:xfrm>
            <a:off x="2782779" y="2608727"/>
            <a:ext cx="6610350" cy="3573463"/>
          </a:xfrm>
          <a:custGeom>
            <a:avLst/>
            <a:gdLst>
              <a:gd name="T0" fmla="*/ 956 w 3458"/>
              <a:gd name="T1" fmla="*/ 1719 h 1870"/>
              <a:gd name="T2" fmla="*/ 1032 w 3458"/>
              <a:gd name="T3" fmla="*/ 1643 h 1870"/>
              <a:gd name="T4" fmla="*/ 1865 w 3458"/>
              <a:gd name="T5" fmla="*/ 1567 h 1870"/>
              <a:gd name="T6" fmla="*/ 2928 w 3458"/>
              <a:gd name="T7" fmla="*/ 1491 h 1870"/>
              <a:gd name="T8" fmla="*/ 1789 w 3458"/>
              <a:gd name="T9" fmla="*/ 1491 h 1870"/>
              <a:gd name="T10" fmla="*/ 2852 w 3458"/>
              <a:gd name="T11" fmla="*/ 1413 h 1870"/>
              <a:gd name="T12" fmla="*/ 1184 w 3458"/>
              <a:gd name="T13" fmla="*/ 1413 h 1870"/>
              <a:gd name="T14" fmla="*/ 1941 w 3458"/>
              <a:gd name="T15" fmla="*/ 1338 h 1870"/>
              <a:gd name="T16" fmla="*/ 956 w 3458"/>
              <a:gd name="T17" fmla="*/ 1338 h 1870"/>
              <a:gd name="T18" fmla="*/ 2016 w 3458"/>
              <a:gd name="T19" fmla="*/ 1262 h 1870"/>
              <a:gd name="T20" fmla="*/ 1032 w 3458"/>
              <a:gd name="T21" fmla="*/ 1262 h 1870"/>
              <a:gd name="T22" fmla="*/ 2016 w 3458"/>
              <a:gd name="T23" fmla="*/ 1186 h 1870"/>
              <a:gd name="T24" fmla="*/ 1108 w 3458"/>
              <a:gd name="T25" fmla="*/ 1186 h 1870"/>
              <a:gd name="T26" fmla="*/ 2016 w 3458"/>
              <a:gd name="T27" fmla="*/ 1110 h 1870"/>
              <a:gd name="T28" fmla="*/ 1486 w 3458"/>
              <a:gd name="T29" fmla="*/ 1110 h 1870"/>
              <a:gd name="T30" fmla="*/ 2471 w 3458"/>
              <a:gd name="T31" fmla="*/ 1035 h 1870"/>
              <a:gd name="T32" fmla="*/ 1865 w 3458"/>
              <a:gd name="T33" fmla="*/ 1035 h 1870"/>
              <a:gd name="T34" fmla="*/ 729 w 3458"/>
              <a:gd name="T35" fmla="*/ 1035 h 1870"/>
              <a:gd name="T36" fmla="*/ 2395 w 3458"/>
              <a:gd name="T37" fmla="*/ 959 h 1870"/>
              <a:gd name="T38" fmla="*/ 1789 w 3458"/>
              <a:gd name="T39" fmla="*/ 959 h 1870"/>
              <a:gd name="T40" fmla="*/ 578 w 3458"/>
              <a:gd name="T41" fmla="*/ 959 h 1870"/>
              <a:gd name="T42" fmla="*/ 2395 w 3458"/>
              <a:gd name="T43" fmla="*/ 883 h 1870"/>
              <a:gd name="T44" fmla="*/ 1789 w 3458"/>
              <a:gd name="T45" fmla="*/ 883 h 1870"/>
              <a:gd name="T46" fmla="*/ 578 w 3458"/>
              <a:gd name="T47" fmla="*/ 883 h 1870"/>
              <a:gd name="T48" fmla="*/ 2547 w 3458"/>
              <a:gd name="T49" fmla="*/ 807 h 1870"/>
              <a:gd name="T50" fmla="*/ 2016 w 3458"/>
              <a:gd name="T51" fmla="*/ 807 h 1870"/>
              <a:gd name="T52" fmla="*/ 729 w 3458"/>
              <a:gd name="T53" fmla="*/ 807 h 1870"/>
              <a:gd name="T54" fmla="*/ 2776 w 3458"/>
              <a:gd name="T55" fmla="*/ 732 h 1870"/>
              <a:gd name="T56" fmla="*/ 2244 w 3458"/>
              <a:gd name="T57" fmla="*/ 732 h 1870"/>
              <a:gd name="T58" fmla="*/ 881 w 3458"/>
              <a:gd name="T59" fmla="*/ 732 h 1870"/>
              <a:gd name="T60" fmla="*/ 2928 w 3458"/>
              <a:gd name="T61" fmla="*/ 656 h 1870"/>
              <a:gd name="T62" fmla="*/ 2395 w 3458"/>
              <a:gd name="T63" fmla="*/ 656 h 1870"/>
              <a:gd name="T64" fmla="*/ 1865 w 3458"/>
              <a:gd name="T65" fmla="*/ 656 h 1870"/>
              <a:gd name="T66" fmla="*/ 881 w 3458"/>
              <a:gd name="T67" fmla="*/ 656 h 1870"/>
              <a:gd name="T68" fmla="*/ 3155 w 3458"/>
              <a:gd name="T69" fmla="*/ 578 h 1870"/>
              <a:gd name="T70" fmla="*/ 2547 w 3458"/>
              <a:gd name="T71" fmla="*/ 578 h 1870"/>
              <a:gd name="T72" fmla="*/ 2016 w 3458"/>
              <a:gd name="T73" fmla="*/ 578 h 1870"/>
              <a:gd name="T74" fmla="*/ 956 w 3458"/>
              <a:gd name="T75" fmla="*/ 578 h 1870"/>
              <a:gd name="T76" fmla="*/ 426 w 3458"/>
              <a:gd name="T77" fmla="*/ 578 h 1870"/>
              <a:gd name="T78" fmla="*/ 3003 w 3458"/>
              <a:gd name="T79" fmla="*/ 502 h 1870"/>
              <a:gd name="T80" fmla="*/ 2471 w 3458"/>
              <a:gd name="T81" fmla="*/ 502 h 1870"/>
              <a:gd name="T82" fmla="*/ 1941 w 3458"/>
              <a:gd name="T83" fmla="*/ 502 h 1870"/>
              <a:gd name="T84" fmla="*/ 729 w 3458"/>
              <a:gd name="T85" fmla="*/ 502 h 1870"/>
              <a:gd name="T86" fmla="*/ 123 w 3458"/>
              <a:gd name="T87" fmla="*/ 502 h 1870"/>
              <a:gd name="T88" fmla="*/ 3003 w 3458"/>
              <a:gd name="T89" fmla="*/ 426 h 1870"/>
              <a:gd name="T90" fmla="*/ 2471 w 3458"/>
              <a:gd name="T91" fmla="*/ 426 h 1870"/>
              <a:gd name="T92" fmla="*/ 1941 w 3458"/>
              <a:gd name="T93" fmla="*/ 426 h 1870"/>
              <a:gd name="T94" fmla="*/ 956 w 3458"/>
              <a:gd name="T95" fmla="*/ 426 h 1870"/>
              <a:gd name="T96" fmla="*/ 426 w 3458"/>
              <a:gd name="T97" fmla="*/ 426 h 1870"/>
              <a:gd name="T98" fmla="*/ 3306 w 3458"/>
              <a:gd name="T99" fmla="*/ 351 h 1870"/>
              <a:gd name="T100" fmla="*/ 2776 w 3458"/>
              <a:gd name="T101" fmla="*/ 351 h 1870"/>
              <a:gd name="T102" fmla="*/ 2244 w 3458"/>
              <a:gd name="T103" fmla="*/ 351 h 1870"/>
              <a:gd name="T104" fmla="*/ 1184 w 3458"/>
              <a:gd name="T105" fmla="*/ 351 h 1870"/>
              <a:gd name="T106" fmla="*/ 502 w 3458"/>
              <a:gd name="T107" fmla="*/ 351 h 1870"/>
              <a:gd name="T108" fmla="*/ 3079 w 3458"/>
              <a:gd name="T109" fmla="*/ 275 h 1870"/>
              <a:gd name="T110" fmla="*/ 2471 w 3458"/>
              <a:gd name="T111" fmla="*/ 275 h 1870"/>
              <a:gd name="T112" fmla="*/ 1184 w 3458"/>
              <a:gd name="T113" fmla="*/ 275 h 1870"/>
              <a:gd name="T114" fmla="*/ 426 w 3458"/>
              <a:gd name="T115" fmla="*/ 275 h 1870"/>
              <a:gd name="T116" fmla="*/ 1865 w 3458"/>
              <a:gd name="T117" fmla="*/ 199 h 1870"/>
              <a:gd name="T118" fmla="*/ 805 w 3458"/>
              <a:gd name="T119" fmla="*/ 199 h 1870"/>
              <a:gd name="T120" fmla="*/ 1789 w 3458"/>
              <a:gd name="T121" fmla="*/ 123 h 1870"/>
              <a:gd name="T122" fmla="*/ 881 w 3458"/>
              <a:gd name="T123" fmla="*/ 123 h 1870"/>
              <a:gd name="T124" fmla="*/ 1335 w 3458"/>
              <a:gd name="T125" fmla="*/ 48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chemeClr val="bg1"/>
          </a:solidFill>
          <a:ln>
            <a:noFill/>
          </a:ln>
        </p:spPr>
        <p:txBody>
          <a:bodyPr/>
          <a:lstStyle/>
          <a:p>
            <a:endParaRPr lang="zh-CN" altLang="en-US"/>
          </a:p>
        </p:txBody>
      </p:sp>
      <p:sp>
        <p:nvSpPr>
          <p:cNvPr id="7" name="椭圆 6"/>
          <p:cNvSpPr/>
          <p:nvPr/>
        </p:nvSpPr>
        <p:spPr>
          <a:xfrm>
            <a:off x="7976027" y="2135651"/>
            <a:ext cx="2343150" cy="2343150"/>
          </a:xfrm>
          <a:prstGeom prst="ellipse">
            <a:avLst/>
          </a:prstGeom>
          <a:solidFill>
            <a:srgbClr val="FF66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1419406">
            <a:off x="2070431" y="3605851"/>
            <a:ext cx="2343150" cy="2343150"/>
          </a:xfrm>
          <a:prstGeom prst="ellipse">
            <a:avLst/>
          </a:prstGeom>
          <a:solidFill>
            <a:srgbClr val="FF66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a:spLocks noChangeArrowheads="1"/>
          </p:cNvSpPr>
          <p:nvPr/>
        </p:nvSpPr>
        <p:spPr bwMode="auto">
          <a:xfrm>
            <a:off x="8327271" y="2510252"/>
            <a:ext cx="2118516" cy="134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defTabSz="457200">
              <a:lnSpc>
                <a:spcPct val="130000"/>
              </a:lnSpc>
            </a:pPr>
            <a:r>
              <a:rPr lang="tr-TR" altLang="zh-CN" sz="1600" dirty="0" smtClean="0">
                <a:latin typeface="Comic Sans MS" panose="030F0702030302020204" pitchFamily="66" charset="0"/>
                <a:ea typeface="新蒂小丸子小学版" panose="03000600000000000000" pitchFamily="66" charset="-122"/>
              </a:rPr>
              <a:t>TERCİH SIRALAMAMI NASIL YAPACAĞIM?</a:t>
            </a:r>
            <a:endParaRPr lang="zh-CN" altLang="en-US" sz="1600" dirty="0">
              <a:latin typeface="Comic Sans MS" panose="030F0702030302020204" pitchFamily="66" charset="0"/>
              <a:ea typeface="新蒂小丸子小学版" panose="03000600000000000000" pitchFamily="66" charset="-122"/>
            </a:endParaRPr>
          </a:p>
        </p:txBody>
      </p:sp>
      <p:sp>
        <p:nvSpPr>
          <p:cNvPr id="11" name="矩形 10"/>
          <p:cNvSpPr>
            <a:spLocks noChangeArrowheads="1"/>
          </p:cNvSpPr>
          <p:nvPr/>
        </p:nvSpPr>
        <p:spPr bwMode="auto">
          <a:xfrm>
            <a:off x="2173493" y="4208009"/>
            <a:ext cx="2118516"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defTabSz="457200">
              <a:lnSpc>
                <a:spcPct val="130000"/>
              </a:lnSpc>
            </a:pPr>
            <a:r>
              <a:rPr lang="tr-TR" altLang="zh-CN" sz="1600" dirty="0" smtClean="0">
                <a:latin typeface="Comic Sans MS" panose="030F0702030302020204" pitchFamily="66" charset="0"/>
                <a:ea typeface="新蒂小丸子小学版" panose="03000600000000000000" pitchFamily="66" charset="-122"/>
              </a:rPr>
              <a:t>HANGİ MESLEĞİ/ PROGRAMI SEÇMELİYİM</a:t>
            </a:r>
            <a:r>
              <a:rPr lang="tr-TR" altLang="zh-CN" dirty="0" smtClean="0">
                <a:latin typeface="Comic Sans MS" panose="030F0702030302020204" pitchFamily="66" charset="0"/>
                <a:ea typeface="新蒂小丸子小学版" panose="03000600000000000000" pitchFamily="66" charset="-122"/>
              </a:rPr>
              <a:t>?</a:t>
            </a:r>
            <a:endParaRPr lang="zh-CN" altLang="en-US" dirty="0">
              <a:latin typeface="Comic Sans MS" panose="030F0702030302020204" pitchFamily="66" charset="0"/>
              <a:ea typeface="新蒂小丸子小学版" panose="03000600000000000000" pitchFamily="66" charset="-122"/>
            </a:endParaRPr>
          </a:p>
        </p:txBody>
      </p:sp>
      <p:sp>
        <p:nvSpPr>
          <p:cNvPr id="13" name="12 Dikdörtgen"/>
          <p:cNvSpPr/>
          <p:nvPr/>
        </p:nvSpPr>
        <p:spPr>
          <a:xfrm>
            <a:off x="756941" y="618422"/>
            <a:ext cx="3055404" cy="3170099"/>
          </a:xfrm>
          <a:prstGeom prst="rect">
            <a:avLst/>
          </a:prstGeom>
        </p:spPr>
        <p:txBody>
          <a:bodyPr wrap="square">
            <a:spAutoFit/>
          </a:bodyPr>
          <a:lstStyle/>
          <a:p>
            <a:r>
              <a:rPr lang="tr-TR" altLang="zh-CN" sz="20000" dirty="0" smtClean="0">
                <a:latin typeface="Segoe Script" panose="020B0504020000000003" pitchFamily="34" charset="0"/>
              </a:rPr>
              <a:t>5</a:t>
            </a:r>
          </a:p>
        </p:txBody>
      </p:sp>
      <p:sp>
        <p:nvSpPr>
          <p:cNvPr id="14" name="13 Dikdörtgen"/>
          <p:cNvSpPr/>
          <p:nvPr/>
        </p:nvSpPr>
        <p:spPr>
          <a:xfrm>
            <a:off x="3539785" y="838757"/>
            <a:ext cx="6631157" cy="1077218"/>
          </a:xfrm>
          <a:prstGeom prst="rect">
            <a:avLst/>
          </a:prstGeom>
        </p:spPr>
        <p:txBody>
          <a:bodyPr wrap="square">
            <a:spAutoFit/>
          </a:bodyPr>
          <a:lstStyle/>
          <a:p>
            <a:pPr algn="ctr"/>
            <a:r>
              <a:rPr lang="tr-TR" sz="3200" dirty="0" smtClean="0">
                <a:latin typeface="Comic Sans MS" panose="030F0702030302020204" pitchFamily="66" charset="0"/>
              </a:rPr>
              <a:t>TERCİH SÜRECİNDE NELER YAPMALIYIZ?</a:t>
            </a:r>
            <a:endParaRPr lang="tr-TR" sz="3200" dirty="0">
              <a:latin typeface="Comic Sans MS" panose="030F0702030302020204" pitchFamily="66" charset="0"/>
            </a:endParaRPr>
          </a:p>
        </p:txBody>
      </p:sp>
    </p:spTree>
    <p:extLst>
      <p:ext uri="{BB962C8B-B14F-4D97-AF65-F5344CB8AC3E}">
        <p14:creationId xmlns:p14="http://schemas.microsoft.com/office/powerpoint/2010/main" val="3788088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674055" y="604911"/>
            <a:ext cx="4543865" cy="1463039"/>
          </a:xfrm>
          <a:prstGeom prst="rect">
            <a:avLst/>
          </a:prstGeom>
        </p:spPr>
      </p:pic>
      <p:pic>
        <p:nvPicPr>
          <p:cNvPr id="3" name="图片 2"/>
          <p:cNvPicPr>
            <a:picLocks noChangeAspect="1"/>
          </p:cNvPicPr>
          <p:nvPr/>
        </p:nvPicPr>
        <p:blipFill>
          <a:blip r:embed="rId3" cstate="print"/>
          <a:stretch>
            <a:fillRect/>
          </a:stretch>
        </p:blipFill>
        <p:spPr>
          <a:xfrm>
            <a:off x="970489" y="904644"/>
            <a:ext cx="866752" cy="1505411"/>
          </a:xfrm>
          <a:prstGeom prst="rect">
            <a:avLst/>
          </a:prstGeom>
        </p:spPr>
      </p:pic>
      <p:sp>
        <p:nvSpPr>
          <p:cNvPr id="4" name="文本框 3"/>
          <p:cNvSpPr txBox="1"/>
          <p:nvPr/>
        </p:nvSpPr>
        <p:spPr>
          <a:xfrm>
            <a:off x="2632124" y="963668"/>
            <a:ext cx="3554304" cy="461665"/>
          </a:xfrm>
          <a:prstGeom prst="rect">
            <a:avLst/>
          </a:prstGeom>
          <a:noFill/>
        </p:spPr>
        <p:txBody>
          <a:bodyPr wrap="square" rtlCol="0">
            <a:spAutoFit/>
          </a:bodyPr>
          <a:lstStyle/>
          <a:p>
            <a:r>
              <a:rPr lang="tr-TR" altLang="zh-CN" sz="2400" b="1" dirty="0" smtClean="0">
                <a:solidFill>
                  <a:srgbClr val="FFFF99"/>
                </a:solidFill>
                <a:latin typeface="Comic Sans MS" panose="030F0702030302020204" pitchFamily="66" charset="0"/>
              </a:rPr>
              <a:t>TERCİH SÜRECİNDE…</a:t>
            </a:r>
            <a:endParaRPr lang="zh-CN" altLang="en-US" sz="1400" b="1" dirty="0">
              <a:solidFill>
                <a:srgbClr val="FFFF99"/>
              </a:solidFill>
              <a:latin typeface="Comic Sans MS" panose="030F0702030302020204" pitchFamily="66" charset="0"/>
            </a:endParaRPr>
          </a:p>
        </p:txBody>
      </p:sp>
      <p:graphicFrame>
        <p:nvGraphicFramePr>
          <p:cNvPr id="28" name="27 Diyagram"/>
          <p:cNvGraphicFramePr/>
          <p:nvPr>
            <p:extLst>
              <p:ext uri="{D42A27DB-BD31-4B8C-83A1-F6EECF244321}">
                <p14:modId xmlns:p14="http://schemas.microsoft.com/office/powerpoint/2010/main" val="2826559350"/>
              </p:ext>
            </p:extLst>
          </p:nvPr>
        </p:nvGraphicFramePr>
        <p:xfrm>
          <a:off x="2032000" y="2082018"/>
          <a:ext cx="8128000" cy="4056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3179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ext uri="{D42A27DB-BD31-4B8C-83A1-F6EECF244321}">
                <p14:modId xmlns:p14="http://schemas.microsoft.com/office/powerpoint/2010/main" val="393438465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cstate="print"/>
          <a:stretch>
            <a:fillRect/>
          </a:stretch>
        </p:blipFill>
        <p:spPr>
          <a:xfrm>
            <a:off x="970489" y="904644"/>
            <a:ext cx="866752" cy="1505411"/>
          </a:xfrm>
          <a:prstGeom prst="rect">
            <a:avLst/>
          </a:prstGeom>
        </p:spPr>
      </p:pic>
      <p:pic>
        <p:nvPicPr>
          <p:cNvPr id="3" name="图片 1"/>
          <p:cNvPicPr>
            <a:picLocks noChangeAspect="1"/>
          </p:cNvPicPr>
          <p:nvPr/>
        </p:nvPicPr>
        <p:blipFill>
          <a:blip r:embed="rId3" cstate="print"/>
          <a:stretch>
            <a:fillRect/>
          </a:stretch>
        </p:blipFill>
        <p:spPr>
          <a:xfrm>
            <a:off x="1674055" y="604911"/>
            <a:ext cx="4543865" cy="1463039"/>
          </a:xfrm>
          <a:prstGeom prst="rect">
            <a:avLst/>
          </a:prstGeom>
        </p:spPr>
      </p:pic>
      <p:sp>
        <p:nvSpPr>
          <p:cNvPr id="4" name="3 Dikdörtgen"/>
          <p:cNvSpPr/>
          <p:nvPr/>
        </p:nvSpPr>
        <p:spPr>
          <a:xfrm>
            <a:off x="2708203" y="1021638"/>
            <a:ext cx="2989212" cy="369332"/>
          </a:xfrm>
          <a:prstGeom prst="rect">
            <a:avLst/>
          </a:prstGeom>
        </p:spPr>
        <p:txBody>
          <a:bodyPr wrap="square">
            <a:spAutoFit/>
          </a:bodyPr>
          <a:lstStyle/>
          <a:p>
            <a:r>
              <a:rPr lang="tr-TR" altLang="zh-CN" b="1" dirty="0" smtClean="0">
                <a:solidFill>
                  <a:srgbClr val="FFFF99"/>
                </a:solidFill>
                <a:latin typeface="Comic Sans MS" panose="030F0702030302020204" pitchFamily="66" charset="0"/>
              </a:rPr>
              <a:t>UNUTMAYALIM Kİ…</a:t>
            </a:r>
            <a:endParaRPr lang="zh-CN" altLang="en-US" sz="1100" b="1" dirty="0">
              <a:solidFill>
                <a:srgbClr val="FFFF99"/>
              </a:solidFill>
              <a:latin typeface="Comic Sans MS" panose="030F0702030302020204" pitchFamily="66" charset="0"/>
            </a:endParaRPr>
          </a:p>
        </p:txBody>
      </p:sp>
      <p:sp>
        <p:nvSpPr>
          <p:cNvPr id="6" name="5 Dikdörtgen"/>
          <p:cNvSpPr/>
          <p:nvPr/>
        </p:nvSpPr>
        <p:spPr>
          <a:xfrm>
            <a:off x="3048000" y="2482587"/>
            <a:ext cx="6096000" cy="3533275"/>
          </a:xfrm>
          <a:prstGeom prst="rect">
            <a:avLst/>
          </a:prstGeom>
        </p:spPr>
        <p:txBody>
          <a:bodyPr>
            <a:spAutoFit/>
          </a:bodyPr>
          <a:lstStyle/>
          <a:p>
            <a:pPr marL="342900" lvl="0" indent="-342900" defTabSz="457200">
              <a:lnSpc>
                <a:spcPct val="130000"/>
              </a:lnSpc>
              <a:buFont typeface="+mj-lt"/>
              <a:buAutoNum type="arabicPeriod"/>
            </a:pPr>
            <a:r>
              <a:rPr lang="tr-TR" altLang="zh-CN" sz="1400" dirty="0" smtClean="0">
                <a:latin typeface="Comic Sans MS" panose="030F0702030302020204" pitchFamily="66" charset="0"/>
                <a:ea typeface="新蒂小丸子小学版" panose="03000600000000000000" pitchFamily="66" charset="-122"/>
              </a:rPr>
              <a:t>Üniversite tercihleri yapılırken hem adayın ilgi, yetenek ve istekleri, hem de ailenin durumu göz önünde bulundurularak çok boyutlu karar verilmelidir.</a:t>
            </a:r>
          </a:p>
          <a:p>
            <a:pPr marL="342900" lvl="0" indent="-342900" defTabSz="457200">
              <a:lnSpc>
                <a:spcPct val="130000"/>
              </a:lnSpc>
              <a:buFont typeface="+mj-lt"/>
              <a:buAutoNum type="arabicPeriod"/>
            </a:pPr>
            <a:endParaRPr lang="tr-TR" altLang="zh-CN" sz="1400" dirty="0" smtClean="0">
              <a:latin typeface="Comic Sans MS" panose="030F0702030302020204" pitchFamily="66" charset="0"/>
              <a:ea typeface="新蒂小丸子小学版" panose="03000600000000000000" pitchFamily="66" charset="-122"/>
            </a:endParaRPr>
          </a:p>
          <a:p>
            <a:pPr marL="342900" lvl="0" indent="-342900" defTabSz="457200">
              <a:lnSpc>
                <a:spcPct val="130000"/>
              </a:lnSpc>
              <a:buFont typeface="+mj-lt"/>
              <a:buAutoNum type="arabicPeriod"/>
            </a:pPr>
            <a:r>
              <a:rPr lang="tr-TR" altLang="zh-CN" sz="1400" dirty="0" smtClean="0">
                <a:latin typeface="Comic Sans MS" panose="030F0702030302020204" pitchFamily="66" charset="0"/>
                <a:ea typeface="新蒂小丸子小学版" panose="03000600000000000000" pitchFamily="66" charset="-122"/>
              </a:rPr>
              <a:t>Sadece üniversite diplomasına sahip olması için adayın ilgisinin/yeteneğinin olmadığı bölümler tercih listesine eklenmemelidir.</a:t>
            </a:r>
          </a:p>
          <a:p>
            <a:pPr marL="342900" lvl="0" indent="-342900" defTabSz="457200">
              <a:lnSpc>
                <a:spcPct val="130000"/>
              </a:lnSpc>
              <a:buFont typeface="+mj-lt"/>
              <a:buAutoNum type="arabicPeriod"/>
            </a:pPr>
            <a:endParaRPr lang="tr-TR" altLang="zh-CN" sz="1400" dirty="0" smtClean="0">
              <a:latin typeface="Comic Sans MS" panose="030F0702030302020204" pitchFamily="66" charset="0"/>
              <a:ea typeface="新蒂小丸子小学版" panose="03000600000000000000" pitchFamily="66" charset="-122"/>
            </a:endParaRPr>
          </a:p>
          <a:p>
            <a:pPr marL="342900" lvl="0" indent="-342900" defTabSz="457200">
              <a:lnSpc>
                <a:spcPct val="130000"/>
              </a:lnSpc>
              <a:buFont typeface="+mj-lt"/>
              <a:buAutoNum type="arabicPeriod"/>
            </a:pPr>
            <a:r>
              <a:rPr lang="tr-TR" altLang="zh-CN" sz="1400" dirty="0" smtClean="0">
                <a:latin typeface="Comic Sans MS" panose="030F0702030302020204" pitchFamily="66" charset="0"/>
                <a:ea typeface="新蒂小丸子小学版" panose="03000600000000000000" pitchFamily="66" charset="-122"/>
              </a:rPr>
              <a:t>Tercihleri yaparken aday kendi listesini hazırlasa dahi adayın okul rehberlik öğretmeni ile görüş alışverişinde bulunması önerilmektedir</a:t>
            </a:r>
            <a:r>
              <a:rPr lang="tr-TR" altLang="zh-CN" sz="1400" dirty="0" smtClean="0">
                <a:latin typeface="Segoe Script" panose="020B0504020000000003" pitchFamily="34" charset="0"/>
                <a:ea typeface="新蒂小丸子小学版" panose="03000600000000000000" pitchFamily="66" charset="-122"/>
              </a:rPr>
              <a:t>.</a:t>
            </a:r>
            <a:endParaRPr lang="tr-TR" altLang="zh-CN" dirty="0" smtClean="0">
              <a:solidFill>
                <a:schemeClr val="bg1"/>
              </a:solidFill>
              <a:latin typeface="新蒂小丸子小学版" panose="03000600000000000000" pitchFamily="66" charset="-122"/>
              <a:ea typeface="新蒂小丸子小学版" panose="03000600000000000000" pitchFamily="66" charset="-122"/>
            </a:endParaRPr>
          </a:p>
          <a:p>
            <a:pPr lvl="0" defTabSz="457200">
              <a:lnSpc>
                <a:spcPct val="130000"/>
              </a:lnSpc>
            </a:pPr>
            <a:endParaRPr lang="zh-CN" altLang="en-US" dirty="0">
              <a:solidFill>
                <a:schemeClr val="bg1"/>
              </a:solidFill>
              <a:latin typeface="新蒂小丸子小学版" panose="03000600000000000000" pitchFamily="66" charset="-122"/>
              <a:ea typeface="新蒂小丸子小学版" panose="03000600000000000000" pitchFamily="66"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05344" y="1063615"/>
            <a:ext cx="9788237" cy="3934603"/>
          </a:xfrm>
          <a:prstGeom prst="rect">
            <a:avLst/>
          </a:prstGeom>
        </p:spPr>
        <p:txBody>
          <a:bodyPr wrap="square">
            <a:spAutoFit/>
          </a:bodyPr>
          <a:lstStyle/>
          <a:p>
            <a:pPr>
              <a:lnSpc>
                <a:spcPct val="150000"/>
              </a:lnSpc>
            </a:pPr>
            <a:r>
              <a:rPr lang="tr-TR" sz="1400" dirty="0" smtClean="0">
                <a:latin typeface="Comic Sans MS" panose="030F0702030302020204" pitchFamily="66" charset="0"/>
              </a:rPr>
              <a:t>      </a:t>
            </a:r>
            <a:r>
              <a:rPr lang="tr-TR" sz="1400" u="sng" dirty="0" smtClean="0">
                <a:latin typeface="Comic Sans MS" panose="030F0702030302020204" pitchFamily="66" charset="0"/>
              </a:rPr>
              <a:t>Tercihlerinizi </a:t>
            </a:r>
            <a:r>
              <a:rPr lang="tr-TR" sz="1400" u="sng" dirty="0">
                <a:latin typeface="Comic Sans MS" panose="030F0702030302020204" pitchFamily="66" charset="0"/>
              </a:rPr>
              <a:t>son olarak şu açılardan bir kez daha kontrol ediniz</a:t>
            </a:r>
            <a:r>
              <a:rPr lang="tr-TR" sz="1400" u="sng" dirty="0" smtClean="0">
                <a:latin typeface="Comic Sans MS" panose="030F0702030302020204" pitchFamily="66" charset="0"/>
              </a:rPr>
              <a:t>:</a:t>
            </a:r>
          </a:p>
          <a:p>
            <a:pPr>
              <a:lnSpc>
                <a:spcPct val="150000"/>
              </a:lnSpc>
            </a:pPr>
            <a:endParaRPr lang="tr-TR" sz="1400" u="sng" dirty="0">
              <a:latin typeface="Comic Sans MS" panose="030F0702030302020204" pitchFamily="66" charset="0"/>
            </a:endParaRPr>
          </a:p>
          <a:p>
            <a:pPr marL="285750" indent="-285750">
              <a:lnSpc>
                <a:spcPct val="150000"/>
              </a:lnSpc>
              <a:buFont typeface="Wingdings" panose="05000000000000000000" pitchFamily="2" charset="2"/>
              <a:buChar char="ü"/>
            </a:pPr>
            <a:r>
              <a:rPr lang="tr-TR" sz="1400" dirty="0">
                <a:latin typeface="Comic Sans MS" panose="030F0702030302020204" pitchFamily="66" charset="0"/>
              </a:rPr>
              <a:t>Listenizdeki programların bu kılavuzda "bakınız/koşullar" olarak gösterilen ve giriş için aranan bütün</a:t>
            </a:r>
          </a:p>
          <a:p>
            <a:pPr>
              <a:lnSpc>
                <a:spcPct val="150000"/>
              </a:lnSpc>
            </a:pPr>
            <a:r>
              <a:rPr lang="tr-TR" sz="1400" dirty="0">
                <a:latin typeface="Comic Sans MS" panose="030F0702030302020204" pitchFamily="66" charset="0"/>
              </a:rPr>
              <a:t>koşullarını karşılıyor </a:t>
            </a:r>
            <a:r>
              <a:rPr lang="tr-TR" sz="1400" dirty="0" smtClean="0">
                <a:latin typeface="Comic Sans MS" panose="030F0702030302020204" pitchFamily="66" charset="0"/>
              </a:rPr>
              <a:t>musunuz?</a:t>
            </a:r>
          </a:p>
          <a:p>
            <a:pPr>
              <a:lnSpc>
                <a:spcPct val="150000"/>
              </a:lnSpc>
            </a:pPr>
            <a:endParaRPr lang="tr-TR" sz="1400" dirty="0" smtClean="0">
              <a:latin typeface="Comic Sans MS" panose="030F0702030302020204" pitchFamily="66" charset="0"/>
            </a:endParaRPr>
          </a:p>
          <a:p>
            <a:pPr marL="285750" indent="-285750">
              <a:lnSpc>
                <a:spcPct val="150000"/>
              </a:lnSpc>
              <a:buFont typeface="Wingdings" panose="05000000000000000000" pitchFamily="2" charset="2"/>
              <a:buChar char="ü"/>
            </a:pPr>
            <a:r>
              <a:rPr lang="tr-TR" sz="1400" dirty="0" smtClean="0">
                <a:latin typeface="Comic Sans MS" panose="030F0702030302020204" pitchFamily="66" charset="0"/>
              </a:rPr>
              <a:t>Listenizdeki </a:t>
            </a:r>
            <a:r>
              <a:rPr lang="tr-TR" sz="1400" dirty="0">
                <a:latin typeface="Comic Sans MS" panose="030F0702030302020204" pitchFamily="66" charset="0"/>
              </a:rPr>
              <a:t>programların kodlarını doğru yazdınız mı</a:t>
            </a:r>
            <a:r>
              <a:rPr lang="tr-TR" sz="1400" dirty="0" smtClean="0">
                <a:latin typeface="Comic Sans MS" panose="030F0702030302020204" pitchFamily="66" charset="0"/>
              </a:rPr>
              <a:t>?</a:t>
            </a:r>
          </a:p>
          <a:p>
            <a:pPr marL="285750" indent="-285750">
              <a:lnSpc>
                <a:spcPct val="150000"/>
              </a:lnSpc>
              <a:buFont typeface="Wingdings" panose="05000000000000000000" pitchFamily="2" charset="2"/>
              <a:buChar char="ü"/>
            </a:pPr>
            <a:endParaRPr lang="tr-TR" sz="1400" dirty="0">
              <a:latin typeface="Comic Sans MS" panose="030F0702030302020204" pitchFamily="66" charset="0"/>
            </a:endParaRPr>
          </a:p>
          <a:p>
            <a:pPr marL="285750" indent="-285750">
              <a:lnSpc>
                <a:spcPct val="150000"/>
              </a:lnSpc>
              <a:buFont typeface="Wingdings" panose="05000000000000000000" pitchFamily="2" charset="2"/>
              <a:buChar char="ü"/>
            </a:pPr>
            <a:r>
              <a:rPr lang="tr-TR" sz="1400" dirty="0">
                <a:latin typeface="Comic Sans MS" panose="030F0702030302020204" pitchFamily="66" charset="0"/>
              </a:rPr>
              <a:t>Listenize yazdığınız programların kodunu ve adını bir kez daha kontrol ediniz</a:t>
            </a:r>
            <a:r>
              <a:rPr lang="tr-TR" sz="1400" dirty="0" smtClean="0">
                <a:latin typeface="Comic Sans MS" panose="030F0702030302020204" pitchFamily="66" charset="0"/>
              </a:rPr>
              <a:t>?</a:t>
            </a:r>
          </a:p>
          <a:p>
            <a:pPr marL="285750" indent="-285750">
              <a:lnSpc>
                <a:spcPct val="150000"/>
              </a:lnSpc>
              <a:buFont typeface="Wingdings" panose="05000000000000000000" pitchFamily="2" charset="2"/>
              <a:buChar char="ü"/>
            </a:pPr>
            <a:endParaRPr lang="tr-TR" sz="1400" dirty="0">
              <a:latin typeface="Comic Sans MS" panose="030F0702030302020204" pitchFamily="66" charset="0"/>
            </a:endParaRPr>
          </a:p>
          <a:p>
            <a:pPr marL="285750" indent="-285750">
              <a:lnSpc>
                <a:spcPct val="150000"/>
              </a:lnSpc>
              <a:buFont typeface="Wingdings" panose="05000000000000000000" pitchFamily="2" charset="2"/>
              <a:buChar char="ü"/>
            </a:pPr>
            <a:r>
              <a:rPr lang="tr-TR" sz="1400" dirty="0">
                <a:latin typeface="Comic Sans MS" panose="030F0702030302020204" pitchFamily="66" charset="0"/>
              </a:rPr>
              <a:t>Listenizdeki programların sırası, gerçekten istek sıranıza uygun mu? Örneğin, beşinci tercihinize</a:t>
            </a:r>
          </a:p>
          <a:p>
            <a:pPr>
              <a:lnSpc>
                <a:spcPct val="150000"/>
              </a:lnSpc>
            </a:pPr>
            <a:r>
              <a:rPr lang="tr-TR" sz="1400" dirty="0">
                <a:latin typeface="Comic Sans MS" panose="030F0702030302020204" pitchFamily="66" charset="0"/>
              </a:rPr>
              <a:t>giriş hakkı kazanacak olsanız, "Keşke altıncı tercihimi kazanmış olsaydım." demeyeceğinizden emin misiniz? Bütün</a:t>
            </a:r>
          </a:p>
          <a:p>
            <a:pPr>
              <a:lnSpc>
                <a:spcPct val="150000"/>
              </a:lnSpc>
            </a:pPr>
            <a:r>
              <a:rPr lang="tr-TR" sz="1400" dirty="0">
                <a:latin typeface="Comic Sans MS" panose="030F0702030302020204" pitchFamily="66" charset="0"/>
              </a:rPr>
              <a:t>tercihleriniz için bu geçerli mi?</a:t>
            </a:r>
          </a:p>
        </p:txBody>
      </p:sp>
    </p:spTree>
    <p:extLst>
      <p:ext uri="{BB962C8B-B14F-4D97-AF65-F5344CB8AC3E}">
        <p14:creationId xmlns:p14="http://schemas.microsoft.com/office/powerpoint/2010/main" val="331831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808018" y="1662545"/>
            <a:ext cx="8977746" cy="3847207"/>
          </a:xfrm>
          <a:prstGeom prst="rect">
            <a:avLst/>
          </a:prstGeom>
          <a:noFill/>
        </p:spPr>
        <p:txBody>
          <a:bodyPr wrap="square" rtlCol="0">
            <a:spAutoFit/>
          </a:bodyPr>
          <a:lstStyle/>
          <a:p>
            <a:endParaRPr lang="tr-TR" sz="1400" dirty="0" smtClean="0">
              <a:latin typeface="Comic Sans MS" panose="030F0702030302020204" pitchFamily="66" charset="0"/>
            </a:endParaRPr>
          </a:p>
          <a:p>
            <a:pPr marL="285750" indent="-285750">
              <a:buFont typeface="Arial" panose="020B0604020202020204" pitchFamily="34" charset="0"/>
              <a:buChar char="•"/>
            </a:pPr>
            <a:r>
              <a:rPr lang="tr-TR" sz="1600" dirty="0" smtClean="0">
                <a:latin typeface="Comic Sans MS" panose="030F0702030302020204" pitchFamily="66" charset="0"/>
              </a:rPr>
              <a:t>Tercih </a:t>
            </a:r>
            <a:r>
              <a:rPr lang="tr-TR" sz="1600" dirty="0">
                <a:latin typeface="Comic Sans MS" panose="030F0702030302020204" pitchFamily="66" charset="0"/>
              </a:rPr>
              <a:t>danışmanlığı birimleri, Eğitim Bilişim Ağı (EBA) üzerinden hizmet verecek olup</a:t>
            </a:r>
          </a:p>
          <a:p>
            <a:r>
              <a:rPr lang="tr-TR" sz="1600" dirty="0">
                <a:latin typeface="Comic Sans MS" panose="030F0702030302020204" pitchFamily="66" charset="0"/>
              </a:rPr>
              <a:t>kendileri için planlanmış çalışma saatleri süresince </a:t>
            </a:r>
            <a:r>
              <a:rPr lang="tr-TR" sz="1600" dirty="0" err="1">
                <a:latin typeface="Comic Sans MS" panose="030F0702030302020204" pitchFamily="66" charset="0"/>
              </a:rPr>
              <a:t>EBA’da</a:t>
            </a:r>
            <a:r>
              <a:rPr lang="tr-TR" sz="1600" dirty="0">
                <a:latin typeface="Comic Sans MS" panose="030F0702030302020204" pitchFamily="66" charset="0"/>
              </a:rPr>
              <a:t> aktif olarak bulunacaklardır</a:t>
            </a:r>
            <a:r>
              <a:rPr lang="tr-TR" sz="1600" dirty="0" smtClean="0">
                <a:latin typeface="Comic Sans MS" panose="030F0702030302020204" pitchFamily="66" charset="0"/>
              </a:rPr>
              <a:t>.</a:t>
            </a:r>
          </a:p>
          <a:p>
            <a:endParaRPr lang="tr-TR" sz="1600" dirty="0" smtClean="0">
              <a:latin typeface="Comic Sans MS" panose="030F0702030302020204" pitchFamily="66" charset="0"/>
            </a:endParaRPr>
          </a:p>
          <a:p>
            <a:pPr marL="285750" indent="-285750">
              <a:buFont typeface="Arial" panose="020B0604020202020204" pitchFamily="34" charset="0"/>
              <a:buChar char="•"/>
            </a:pPr>
            <a:r>
              <a:rPr lang="tr-TR" sz="1600" dirty="0">
                <a:latin typeface="Comic Sans MS" panose="030F0702030302020204" pitchFamily="66" charset="0"/>
              </a:rPr>
              <a:t>Okullarda kurulan tercih danışmanlığı birimleri hiçbir surette yüz yüze hizmet vermeyecek olup RAM’larda kurulan tercih danışmanlığı birimleri ise EBA üzerinden hizmet verecek olmaları yanı sıra sadece internete erişimi olmayan ya da önceki yıllarda mezun olan öğrenci/bireyler için önceden planlanması koşulu ile yüz yüze hizmet </a:t>
            </a:r>
            <a:r>
              <a:rPr lang="tr-TR" sz="1600" dirty="0" smtClean="0">
                <a:latin typeface="Comic Sans MS" panose="030F0702030302020204" pitchFamily="66" charset="0"/>
              </a:rPr>
              <a:t>verebileceklerdir</a:t>
            </a:r>
          </a:p>
          <a:p>
            <a:endParaRPr lang="tr-TR" sz="1600" dirty="0">
              <a:latin typeface="Comic Sans MS" panose="030F0702030302020204" pitchFamily="66" charset="0"/>
            </a:endParaRPr>
          </a:p>
          <a:p>
            <a:endParaRPr lang="tr-TR" sz="1600" dirty="0" smtClean="0">
              <a:latin typeface="Comic Sans MS" panose="030F0702030302020204" pitchFamily="66" charset="0"/>
            </a:endParaRPr>
          </a:p>
          <a:p>
            <a:pPr marL="285750" indent="-285750">
              <a:buFont typeface="Arial" panose="020B0604020202020204" pitchFamily="34" charset="0"/>
              <a:buChar char="•"/>
            </a:pPr>
            <a:r>
              <a:rPr lang="tr-TR" sz="1600" dirty="0">
                <a:latin typeface="Comic Sans MS" panose="030F0702030302020204" pitchFamily="66" charset="0"/>
              </a:rPr>
              <a:t>YKS tercih sürecinde tercih sorumluluğu tamamen öğrenciye\bireye </a:t>
            </a:r>
            <a:r>
              <a:rPr lang="tr-TR" sz="1600" dirty="0" smtClean="0">
                <a:latin typeface="Comic Sans MS" panose="030F0702030302020204" pitchFamily="66" charset="0"/>
              </a:rPr>
              <a:t>aittir.</a:t>
            </a:r>
          </a:p>
          <a:p>
            <a:endParaRPr lang="tr-TR" dirty="0"/>
          </a:p>
          <a:p>
            <a:endParaRPr lang="tr-TR" dirty="0" smtClean="0"/>
          </a:p>
          <a:p>
            <a:endParaRPr lang="tr-TR" dirty="0"/>
          </a:p>
        </p:txBody>
      </p:sp>
    </p:spTree>
    <p:extLst>
      <p:ext uri="{BB962C8B-B14F-4D97-AF65-F5344CB8AC3E}">
        <p14:creationId xmlns:p14="http://schemas.microsoft.com/office/powerpoint/2010/main" val="349476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15633" y="688731"/>
            <a:ext cx="2335530" cy="3170099"/>
          </a:xfrm>
          <a:prstGeom prst="rect">
            <a:avLst/>
          </a:prstGeom>
          <a:noFill/>
        </p:spPr>
        <p:txBody>
          <a:bodyPr wrap="square" rtlCol="0">
            <a:spAutoFit/>
          </a:bodyPr>
          <a:lstStyle/>
          <a:p>
            <a:r>
              <a:rPr lang="en-US" altLang="zh-CN" sz="20000" dirty="0" smtClean="0">
                <a:latin typeface="Segoe Script" panose="020B0504020000000003" pitchFamily="34" charset="0"/>
              </a:rPr>
              <a:t>1</a:t>
            </a:r>
            <a:endParaRPr lang="zh-CN" altLang="en-US" sz="20000" dirty="0">
              <a:latin typeface="Segoe Script" panose="020B0504020000000003" pitchFamily="34" charset="0"/>
            </a:endParaRPr>
          </a:p>
        </p:txBody>
      </p:sp>
      <p:sp>
        <p:nvSpPr>
          <p:cNvPr id="8" name="文本框 7"/>
          <p:cNvSpPr txBox="1"/>
          <p:nvPr/>
        </p:nvSpPr>
        <p:spPr>
          <a:xfrm>
            <a:off x="2828193" y="756501"/>
            <a:ext cx="8327487" cy="1200329"/>
          </a:xfrm>
          <a:prstGeom prst="rect">
            <a:avLst/>
          </a:prstGeom>
          <a:noFill/>
        </p:spPr>
        <p:txBody>
          <a:bodyPr wrap="square" rtlCol="0">
            <a:spAutoFit/>
          </a:bodyPr>
          <a:lstStyle/>
          <a:p>
            <a:pPr algn="ctr"/>
            <a:r>
              <a:rPr lang="tr-TR" sz="3600" dirty="0" smtClean="0">
                <a:latin typeface="Comic Sans MS" panose="030F0702030302020204" pitchFamily="66" charset="0"/>
              </a:rPr>
              <a:t>2021-YKS Tercihinin Yapılabilmesi İçin Gerekli En Düşük Puanlar </a:t>
            </a:r>
            <a:endParaRPr lang="zh-CN" altLang="en-US" sz="3600" b="1" dirty="0">
              <a:latin typeface="Comic Sans MS" panose="030F0702030302020204" pitchFamily="66" charset="0"/>
            </a:endParaRPr>
          </a:p>
        </p:txBody>
      </p:sp>
      <p:graphicFrame>
        <p:nvGraphicFramePr>
          <p:cNvPr id="6" name="3 İçerik Yer Tutucusu"/>
          <p:cNvGraphicFramePr>
            <a:graphicFrameLocks/>
          </p:cNvGraphicFramePr>
          <p:nvPr>
            <p:extLst>
              <p:ext uri="{D42A27DB-BD31-4B8C-83A1-F6EECF244321}">
                <p14:modId xmlns:p14="http://schemas.microsoft.com/office/powerpoint/2010/main" val="2426451797"/>
              </p:ext>
            </p:extLst>
          </p:nvPr>
        </p:nvGraphicFramePr>
        <p:xfrm>
          <a:off x="3400544" y="2681814"/>
          <a:ext cx="6351564" cy="270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750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48841" y="1724663"/>
            <a:ext cx="6265717" cy="4385816"/>
          </a:xfrm>
          <a:prstGeom prst="rect">
            <a:avLst/>
          </a:prstGeom>
          <a:solidFill>
            <a:schemeClr val="tx1"/>
          </a:solidFill>
        </p:spPr>
        <p:txBody>
          <a:bodyPr wrap="square">
            <a:spAutoFit/>
          </a:bodyPr>
          <a:lstStyle/>
          <a:p>
            <a:r>
              <a:rPr lang="tr-TR" dirty="0" smtClean="0">
                <a:solidFill>
                  <a:srgbClr val="0070C0"/>
                </a:solidFill>
              </a:rPr>
              <a:t>    </a:t>
            </a:r>
          </a:p>
          <a:p>
            <a:pPr algn="ctr">
              <a:lnSpc>
                <a:spcPct val="150000"/>
              </a:lnSpc>
            </a:pPr>
            <a:r>
              <a:rPr lang="tr-TR" dirty="0" smtClean="0">
                <a:solidFill>
                  <a:srgbClr val="0070C0"/>
                </a:solidFill>
                <a:latin typeface="Comic Sans MS" panose="030F0702030302020204" pitchFamily="66" charset="0"/>
              </a:rPr>
              <a:t>           3-6 </a:t>
            </a:r>
            <a:r>
              <a:rPr lang="tr-TR" dirty="0">
                <a:solidFill>
                  <a:srgbClr val="0070C0"/>
                </a:solidFill>
                <a:latin typeface="Comic Sans MS" panose="030F0702030302020204" pitchFamily="66" charset="0"/>
              </a:rPr>
              <a:t>Ağustos 2021 tarihlerinde </a:t>
            </a:r>
            <a:r>
              <a:rPr lang="tr-TR" i="1" dirty="0">
                <a:solidFill>
                  <a:srgbClr val="0070C0"/>
                </a:solidFill>
                <a:latin typeface="Comic Sans MS" panose="030F0702030302020204" pitchFamily="66" charset="0"/>
              </a:rPr>
              <a:t>“Üniversiteni Keşfet YÖK Sanal Fuarı 2021” </a:t>
            </a:r>
            <a:r>
              <a:rPr lang="tr-TR" dirty="0">
                <a:solidFill>
                  <a:srgbClr val="0070C0"/>
                </a:solidFill>
                <a:latin typeface="Comic Sans MS" panose="030F0702030302020204" pitchFamily="66" charset="0"/>
              </a:rPr>
              <a:t>adıyla bir sanal fuar düzenlenecektir</a:t>
            </a:r>
            <a:r>
              <a:rPr lang="tr-TR" dirty="0" smtClean="0">
                <a:solidFill>
                  <a:srgbClr val="0070C0"/>
                </a:solidFill>
                <a:latin typeface="Comic Sans MS" panose="030F0702030302020204" pitchFamily="66" charset="0"/>
              </a:rPr>
              <a:t>. </a:t>
            </a:r>
          </a:p>
          <a:p>
            <a:pPr algn="ctr"/>
            <a:endParaRPr lang="tr-TR" dirty="0" smtClean="0">
              <a:solidFill>
                <a:srgbClr val="0070C0"/>
              </a:solidFill>
              <a:latin typeface="Comic Sans MS" panose="030F0702030302020204" pitchFamily="66" charset="0"/>
            </a:endParaRPr>
          </a:p>
          <a:p>
            <a:pPr algn="ctr">
              <a:lnSpc>
                <a:spcPct val="150000"/>
              </a:lnSpc>
            </a:pPr>
            <a:endParaRPr lang="tr-TR" dirty="0">
              <a:solidFill>
                <a:srgbClr val="0070C0"/>
              </a:solidFill>
              <a:latin typeface="Comic Sans MS" panose="030F0702030302020204" pitchFamily="66" charset="0"/>
            </a:endParaRPr>
          </a:p>
          <a:p>
            <a:pPr>
              <a:lnSpc>
                <a:spcPct val="150000"/>
              </a:lnSpc>
            </a:pPr>
            <a:r>
              <a:rPr lang="tr-TR" dirty="0" smtClean="0">
                <a:solidFill>
                  <a:srgbClr val="0070C0"/>
                </a:solidFill>
                <a:latin typeface="Comic Sans MS" panose="030F0702030302020204" pitchFamily="66" charset="0"/>
              </a:rPr>
              <a:t>               Sanal fuar için;</a:t>
            </a:r>
          </a:p>
          <a:p>
            <a:pPr algn="ctr">
              <a:lnSpc>
                <a:spcPct val="150000"/>
              </a:lnSpc>
            </a:pPr>
            <a:r>
              <a:rPr lang="tr-TR" dirty="0" smtClean="0">
                <a:latin typeface="Comic Sans MS" panose="030F0702030302020204" pitchFamily="66" charset="0"/>
                <a:hlinkClick r:id="rId2"/>
              </a:rPr>
              <a:t>https://sanalfuar.yok.gov.tr</a:t>
            </a:r>
            <a:r>
              <a:rPr lang="tr-TR" dirty="0" smtClean="0">
                <a:latin typeface="Comic Sans MS" panose="030F0702030302020204" pitchFamily="66" charset="0"/>
              </a:rPr>
              <a:t> </a:t>
            </a:r>
            <a:r>
              <a:rPr lang="tr-TR" dirty="0" smtClean="0">
                <a:solidFill>
                  <a:srgbClr val="0070C0"/>
                </a:solidFill>
                <a:latin typeface="Comic Sans MS" panose="030F0702030302020204" pitchFamily="66" charset="0"/>
              </a:rPr>
              <a:t>adresini ziyaret edebilirsiniz.</a:t>
            </a:r>
          </a:p>
          <a:p>
            <a:endParaRPr lang="tr-TR" dirty="0"/>
          </a:p>
          <a:p>
            <a:endParaRPr lang="tr-TR" dirty="0">
              <a:solidFill>
                <a:srgbClr val="0070C0"/>
              </a:solidFill>
              <a:hlinkClick r:id="rId3"/>
            </a:endParaRPr>
          </a:p>
          <a:p>
            <a:endParaRPr lang="tr-TR" dirty="0"/>
          </a:p>
        </p:txBody>
      </p:sp>
    </p:spTree>
    <p:extLst>
      <p:ext uri="{BB962C8B-B14F-4D97-AF65-F5344CB8AC3E}">
        <p14:creationId xmlns:p14="http://schemas.microsoft.com/office/powerpoint/2010/main" val="2078828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8675" y="666750"/>
            <a:ext cx="10401300" cy="6494085"/>
          </a:xfrm>
          <a:prstGeom prst="rect">
            <a:avLst/>
          </a:prstGeom>
          <a:noFill/>
        </p:spPr>
        <p:txBody>
          <a:bodyPr wrap="square" rtlCol="0">
            <a:spAutoFit/>
          </a:bodyPr>
          <a:lstStyle/>
          <a:p>
            <a:pPr algn="ctr"/>
            <a:r>
              <a:rPr lang="tr-TR" sz="3600" b="1" dirty="0" smtClean="0"/>
              <a:t>EK YERLEŞTİRME</a:t>
            </a:r>
          </a:p>
          <a:p>
            <a:endParaRPr lang="tr-TR" sz="1600" dirty="0" smtClean="0">
              <a:latin typeface="Comic Sans MS" panose="030F0702030302020204" pitchFamily="66" charset="0"/>
            </a:endParaRPr>
          </a:p>
          <a:p>
            <a:endParaRPr lang="tr-TR" sz="1600" dirty="0">
              <a:latin typeface="Comic Sans MS" panose="030F0702030302020204" pitchFamily="66" charset="0"/>
            </a:endParaRPr>
          </a:p>
          <a:p>
            <a:pPr marL="285750" indent="-285750">
              <a:lnSpc>
                <a:spcPct val="150000"/>
              </a:lnSpc>
              <a:buFont typeface="Arial" panose="020B0604020202020204" pitchFamily="34" charset="0"/>
              <a:buChar char="•"/>
            </a:pPr>
            <a:r>
              <a:rPr lang="tr-TR" sz="1600" dirty="0">
                <a:latin typeface="Comic Sans MS" panose="030F0702030302020204" pitchFamily="66" charset="0"/>
              </a:rPr>
              <a:t>Yükseköğretim programlarının 2021-YKS sonuçlarına göre yapılan genel yerleştirme sonunda boş kalan veya kaydolmama nedeniyle dolmayan kontenjanlarına ÖSYM tarafından merkezî olarak Ek Yerleştirme yapılacaktır. </a:t>
            </a:r>
            <a:endParaRPr lang="tr-TR" sz="1600" dirty="0" smtClean="0">
              <a:latin typeface="Comic Sans MS" panose="030F0702030302020204" pitchFamily="66" charset="0"/>
            </a:endParaRPr>
          </a:p>
          <a:p>
            <a:pPr marL="285750" indent="-285750">
              <a:lnSpc>
                <a:spcPct val="150000"/>
              </a:lnSpc>
              <a:buFont typeface="Arial" panose="020B0604020202020204" pitchFamily="34" charset="0"/>
              <a:buChar char="•"/>
            </a:pPr>
            <a:endParaRPr lang="tr-TR" sz="1600" dirty="0" smtClean="0">
              <a:latin typeface="Comic Sans MS" panose="030F0702030302020204" pitchFamily="66" charset="0"/>
            </a:endParaRPr>
          </a:p>
          <a:p>
            <a:pPr marL="285750" indent="-285750">
              <a:lnSpc>
                <a:spcPct val="150000"/>
              </a:lnSpc>
              <a:buFont typeface="Arial" panose="020B0604020202020204" pitchFamily="34" charset="0"/>
              <a:buChar char="•"/>
            </a:pPr>
            <a:r>
              <a:rPr lang="tr-TR" sz="1600" dirty="0" smtClean="0">
                <a:latin typeface="Comic Sans MS" panose="030F0702030302020204" pitchFamily="66" charset="0"/>
              </a:rPr>
              <a:t>Merkezî </a:t>
            </a:r>
            <a:r>
              <a:rPr lang="tr-TR" sz="1600" dirty="0">
                <a:latin typeface="Comic Sans MS" panose="030F0702030302020204" pitchFamily="66" charset="0"/>
              </a:rPr>
              <a:t>yerleştirmede bir yükseköğretim programına yerleştirilen adaylar, ek yerleştirme için </a:t>
            </a:r>
            <a:r>
              <a:rPr lang="tr-TR" sz="1600" dirty="0" smtClean="0">
                <a:latin typeface="Comic Sans MS" panose="030F0702030302020204" pitchFamily="66" charset="0"/>
              </a:rPr>
              <a:t>başvuramayacaktır.</a:t>
            </a:r>
          </a:p>
          <a:p>
            <a:pPr marL="285750" indent="-285750">
              <a:lnSpc>
                <a:spcPct val="150000"/>
              </a:lnSpc>
              <a:buFont typeface="Arial" panose="020B0604020202020204" pitchFamily="34" charset="0"/>
              <a:buChar char="•"/>
            </a:pPr>
            <a:endParaRPr lang="tr-TR" sz="1600" dirty="0" smtClean="0">
              <a:latin typeface="Comic Sans MS" panose="030F0702030302020204" pitchFamily="66" charset="0"/>
            </a:endParaRPr>
          </a:p>
          <a:p>
            <a:pPr marL="285750" indent="-285750">
              <a:lnSpc>
                <a:spcPct val="150000"/>
              </a:lnSpc>
              <a:buFont typeface="Arial" panose="020B0604020202020204" pitchFamily="34" charset="0"/>
              <a:buChar char="•"/>
            </a:pPr>
            <a:r>
              <a:rPr lang="tr-TR" sz="1600" dirty="0" smtClean="0">
                <a:latin typeface="Comic Sans MS" panose="030F0702030302020204" pitchFamily="66" charset="0"/>
              </a:rPr>
              <a:t>Ek </a:t>
            </a:r>
            <a:r>
              <a:rPr lang="tr-TR" sz="1600" dirty="0">
                <a:latin typeface="Comic Sans MS" panose="030F0702030302020204" pitchFamily="66" charset="0"/>
              </a:rPr>
              <a:t>Yerleştirmede; ön lisans ve lisans programlarına merkezî genel yerleştirmedeki en küçük puanlarının altında puanı olan aday yerleştirilmeyecektir. </a:t>
            </a:r>
            <a:r>
              <a:rPr lang="tr-TR" sz="1600" dirty="0" smtClean="0">
                <a:latin typeface="Comic Sans MS" panose="030F0702030302020204" pitchFamily="66" charset="0"/>
              </a:rPr>
              <a:t>Kesin </a:t>
            </a:r>
            <a:r>
              <a:rPr lang="tr-TR" sz="1600" dirty="0">
                <a:latin typeface="Comic Sans MS" panose="030F0702030302020204" pitchFamily="66" charset="0"/>
              </a:rPr>
              <a:t>kayıt sonunda kontenjan açığı kalan programlara ön kayıtla öğrenci alınmayacaktır.</a:t>
            </a:r>
          </a:p>
          <a:p>
            <a:endParaRPr lang="tr-TR" dirty="0"/>
          </a:p>
          <a:p>
            <a:endParaRPr lang="tr-TR" dirty="0" smtClean="0"/>
          </a:p>
          <a:p>
            <a:endParaRPr lang="tr-TR" dirty="0"/>
          </a:p>
          <a:p>
            <a:endParaRPr lang="tr-TR" dirty="0" smtClean="0"/>
          </a:p>
          <a:p>
            <a:endParaRPr lang="tr-TR" dirty="0"/>
          </a:p>
          <a:p>
            <a:endParaRPr lang="tr-TR" dirty="0"/>
          </a:p>
        </p:txBody>
      </p:sp>
    </p:spTree>
    <p:extLst>
      <p:ext uri="{BB962C8B-B14F-4D97-AF65-F5344CB8AC3E}">
        <p14:creationId xmlns:p14="http://schemas.microsoft.com/office/powerpoint/2010/main" val="4045370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8675" y="923925"/>
            <a:ext cx="10401300" cy="4339650"/>
          </a:xfrm>
          <a:prstGeom prst="rect">
            <a:avLst/>
          </a:prstGeom>
          <a:noFill/>
        </p:spPr>
        <p:txBody>
          <a:bodyPr wrap="square" rtlCol="0">
            <a:spAutoFit/>
          </a:bodyPr>
          <a:lstStyle/>
          <a:p>
            <a:pPr marL="285750" indent="-285750">
              <a:buFont typeface="Arial" panose="020B0604020202020204" pitchFamily="34" charset="0"/>
              <a:buChar char="•"/>
            </a:pPr>
            <a:endParaRPr lang="tr-TR" sz="1600" dirty="0" smtClean="0">
              <a:latin typeface="Comic Sans MS" panose="030F0702030302020204" pitchFamily="66" charset="0"/>
            </a:endParaRPr>
          </a:p>
          <a:p>
            <a:pPr marL="285750" indent="-285750">
              <a:lnSpc>
                <a:spcPct val="150000"/>
              </a:lnSpc>
              <a:buFont typeface="Arial" panose="020B0604020202020204" pitchFamily="34" charset="0"/>
              <a:buChar char="•"/>
            </a:pPr>
            <a:endParaRPr lang="tr-TR" sz="1600" dirty="0">
              <a:latin typeface="Comic Sans MS" panose="030F0702030302020204" pitchFamily="66" charset="0"/>
            </a:endParaRPr>
          </a:p>
          <a:p>
            <a:pPr marL="285750" indent="-285750">
              <a:lnSpc>
                <a:spcPct val="150000"/>
              </a:lnSpc>
              <a:buFont typeface="Arial" panose="020B0604020202020204" pitchFamily="34" charset="0"/>
              <a:buChar char="•"/>
            </a:pPr>
            <a:r>
              <a:rPr lang="tr-TR" sz="1600" dirty="0" smtClean="0">
                <a:latin typeface="Comic Sans MS" panose="030F0702030302020204" pitchFamily="66" charset="0"/>
              </a:rPr>
              <a:t>Ek </a:t>
            </a:r>
            <a:r>
              <a:rPr lang="tr-TR" sz="1600" dirty="0">
                <a:latin typeface="Comic Sans MS" panose="030F0702030302020204" pitchFamily="66" charset="0"/>
              </a:rPr>
              <a:t>yerleştirme tercih ücreti 25,00 TL olacaktır. Ek yerleştirme için tercih yapan adaylardan ek yerleştirme ücretini yatırmayanların ek yerleştirme için yapmış oldukları tercihler işleme </a:t>
            </a:r>
            <a:r>
              <a:rPr lang="tr-TR" sz="1600" dirty="0" smtClean="0">
                <a:latin typeface="Comic Sans MS" panose="030F0702030302020204" pitchFamily="66" charset="0"/>
              </a:rPr>
              <a:t>alınmayacaktır</a:t>
            </a:r>
            <a:r>
              <a:rPr lang="tr-TR" sz="1600" dirty="0">
                <a:latin typeface="Comic Sans MS" panose="030F0702030302020204" pitchFamily="66" charset="0"/>
              </a:rPr>
              <a:t>. ÖSYM Yönetim Kurulunun 14.01.2019 tarihli kararı gereği, şehit eşi, şehit çocuğu, gazi, gazi eşi ile gazi çocuklarından ek yerleştirme ücreti alınmayacaktır</a:t>
            </a:r>
            <a:r>
              <a:rPr lang="tr-TR" sz="1600" dirty="0" smtClean="0">
                <a:latin typeface="Comic Sans MS" panose="030F0702030302020204" pitchFamily="66" charset="0"/>
              </a:rPr>
              <a:t>.</a:t>
            </a:r>
          </a:p>
          <a:p>
            <a:endParaRPr lang="tr-TR" sz="1600" b="1" dirty="0">
              <a:latin typeface="Comic Sans MS" panose="030F0702030302020204" pitchFamily="66" charset="0"/>
            </a:endParaRPr>
          </a:p>
          <a:p>
            <a:pPr marL="285750" indent="-285750">
              <a:buFont typeface="Arial" panose="020B0604020202020204" pitchFamily="34" charset="0"/>
              <a:buChar char="•"/>
            </a:pPr>
            <a:r>
              <a:rPr lang="tr-TR" sz="1600" dirty="0">
                <a:latin typeface="Comic Sans MS" panose="030F0702030302020204" pitchFamily="66" charset="0"/>
              </a:rPr>
              <a:t>Yerleştirme Sonuçları internet (https://sonuc.osym.gov.tr) aracılığıyla adaylara duyurulacaktır. </a:t>
            </a:r>
            <a:endParaRPr lang="tr-TR" sz="1600" dirty="0" smtClean="0">
              <a:latin typeface="Comic Sans MS" panose="030F0702030302020204" pitchFamily="66" charset="0"/>
            </a:endParaRPr>
          </a:p>
          <a:p>
            <a:endParaRPr lang="tr-TR" dirty="0"/>
          </a:p>
          <a:p>
            <a:endParaRPr lang="tr-TR" dirty="0" smtClean="0"/>
          </a:p>
          <a:p>
            <a:endParaRPr lang="tr-TR" dirty="0"/>
          </a:p>
          <a:p>
            <a:endParaRPr lang="tr-TR" dirty="0" smtClean="0"/>
          </a:p>
          <a:p>
            <a:endParaRPr lang="tr-TR" dirty="0"/>
          </a:p>
          <a:p>
            <a:endParaRPr lang="tr-TR" dirty="0"/>
          </a:p>
        </p:txBody>
      </p:sp>
    </p:spTree>
    <p:extLst>
      <p:ext uri="{BB962C8B-B14F-4D97-AF65-F5344CB8AC3E}">
        <p14:creationId xmlns:p14="http://schemas.microsoft.com/office/powerpoint/2010/main" val="1691394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466974" y="1362075"/>
            <a:ext cx="7419975" cy="4016484"/>
          </a:xfrm>
          <a:prstGeom prst="rect">
            <a:avLst/>
          </a:prstGeom>
          <a:solidFill>
            <a:schemeClr val="tx1"/>
          </a:solidFill>
        </p:spPr>
        <p:txBody>
          <a:bodyPr wrap="square" rtlCol="0">
            <a:spAutoFit/>
          </a:bodyPr>
          <a:lstStyle/>
          <a:p>
            <a:r>
              <a:rPr lang="tr-TR" dirty="0" smtClean="0">
                <a:solidFill>
                  <a:srgbClr val="0070C0"/>
                </a:solidFill>
                <a:latin typeface="Comic Sans MS" panose="030F0702030302020204" pitchFamily="66" charset="0"/>
              </a:rPr>
              <a:t>Tercih Sürecinde bilgi almak için;</a:t>
            </a:r>
          </a:p>
          <a:p>
            <a:endParaRPr lang="tr-TR" dirty="0">
              <a:latin typeface="Comic Sans MS" panose="030F0702030302020204" pitchFamily="66" charset="0"/>
            </a:endParaRPr>
          </a:p>
          <a:p>
            <a:r>
              <a:rPr lang="tr-TR" dirty="0" smtClean="0">
                <a:latin typeface="Comic Sans MS" panose="030F0702030302020204" pitchFamily="66" charset="0"/>
                <a:hlinkClick r:id="rId2"/>
              </a:rPr>
              <a:t>www.osym.gov.tr</a:t>
            </a:r>
            <a:endParaRPr lang="tr-TR" dirty="0" smtClean="0">
              <a:latin typeface="Comic Sans MS" panose="030F0702030302020204" pitchFamily="66" charset="0"/>
            </a:endParaRPr>
          </a:p>
          <a:p>
            <a:endParaRPr lang="tr-TR" dirty="0">
              <a:latin typeface="Comic Sans MS" panose="030F0702030302020204" pitchFamily="66" charset="0"/>
            </a:endParaRPr>
          </a:p>
          <a:p>
            <a:r>
              <a:rPr lang="tr-TR" dirty="0" smtClean="0">
                <a:solidFill>
                  <a:schemeClr val="accent4">
                    <a:lumMod val="60000"/>
                    <a:lumOff val="40000"/>
                  </a:schemeClr>
                </a:solidFill>
                <a:latin typeface="Comic Sans MS" panose="030F0702030302020204" pitchFamily="66" charset="0"/>
                <a:hlinkClick r:id="rId3"/>
              </a:rPr>
              <a:t>www.yokatlas.gov.tr</a:t>
            </a:r>
            <a:r>
              <a:rPr lang="tr-TR" dirty="0" smtClean="0">
                <a:latin typeface="Comic Sans MS" panose="030F0702030302020204" pitchFamily="66" charset="0"/>
              </a:rPr>
              <a:t> </a:t>
            </a:r>
            <a:r>
              <a:rPr lang="tr-TR" dirty="0" smtClean="0">
                <a:solidFill>
                  <a:srgbClr val="0070C0"/>
                </a:solidFill>
                <a:latin typeface="Comic Sans MS" panose="030F0702030302020204" pitchFamily="66" charset="0"/>
              </a:rPr>
              <a:t>adreslerini ziyaret edebilirsiniz.</a:t>
            </a:r>
          </a:p>
          <a:p>
            <a:endParaRPr lang="tr-TR" dirty="0">
              <a:solidFill>
                <a:srgbClr val="0070C0"/>
              </a:solidFill>
            </a:endParaRPr>
          </a:p>
          <a:p>
            <a:pPr>
              <a:lnSpc>
                <a:spcPct val="150000"/>
              </a:lnSpc>
            </a:pPr>
            <a:endParaRPr lang="tr-TR" sz="2000" dirty="0" smtClean="0">
              <a:solidFill>
                <a:srgbClr val="0070C0"/>
              </a:solidFill>
            </a:endParaRPr>
          </a:p>
          <a:p>
            <a:pPr>
              <a:lnSpc>
                <a:spcPct val="150000"/>
              </a:lnSpc>
            </a:pPr>
            <a:r>
              <a:rPr lang="tr-TR" sz="1400" i="1" u="sng" dirty="0" smtClean="0">
                <a:solidFill>
                  <a:srgbClr val="0070C0"/>
                </a:solidFill>
                <a:latin typeface="Comic Sans MS" panose="030F0702030302020204" pitchFamily="66" charset="0"/>
              </a:rPr>
              <a:t>NOT:</a:t>
            </a:r>
            <a:r>
              <a:rPr lang="tr-TR" sz="1400" i="1" dirty="0" smtClean="0">
                <a:solidFill>
                  <a:srgbClr val="0070C0"/>
                </a:solidFill>
                <a:latin typeface="Comic Sans MS" panose="030F0702030302020204" pitchFamily="66" charset="0"/>
              </a:rPr>
              <a:t> İnternet erişim olmayan  ya da önceki yıllarda mezun olup danışmanlık hizmetinden yararlanmak isteyen öğrenciler önceden randevu almak suretiyle Rehberlik Araştırma Merkezimizle iletişime geçebilirler.</a:t>
            </a:r>
          </a:p>
          <a:p>
            <a:endParaRPr lang="tr-TR" dirty="0">
              <a:solidFill>
                <a:srgbClr val="0070C0"/>
              </a:solidFill>
            </a:endParaRPr>
          </a:p>
          <a:p>
            <a:endParaRPr lang="tr-TR" dirty="0" smtClean="0">
              <a:solidFill>
                <a:srgbClr val="0070C0"/>
              </a:solidFill>
            </a:endParaRPr>
          </a:p>
          <a:p>
            <a:endParaRPr lang="tr-TR" dirty="0">
              <a:solidFill>
                <a:srgbClr val="0070C0"/>
              </a:solidFill>
            </a:endParaRPr>
          </a:p>
        </p:txBody>
      </p:sp>
    </p:spTree>
    <p:extLst>
      <p:ext uri="{BB962C8B-B14F-4D97-AF65-F5344CB8AC3E}">
        <p14:creationId xmlns:p14="http://schemas.microsoft.com/office/powerpoint/2010/main" val="2586601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93619" y="95911"/>
            <a:ext cx="11927745" cy="6673598"/>
            <a:chOff x="93619" y="95911"/>
            <a:chExt cx="11927745" cy="6673598"/>
          </a:xfrm>
        </p:grpSpPr>
        <p:pic>
          <p:nvPicPr>
            <p:cNvPr id="7" name="图片 6"/>
            <p:cNvPicPr>
              <a:picLocks noChangeAspect="1"/>
            </p:cNvPicPr>
            <p:nvPr/>
          </p:nvPicPr>
          <p:blipFill>
            <a:blip r:embed="rId3" cstate="print"/>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3" cstate="print"/>
            <a:stretch>
              <a:fillRect/>
            </a:stretch>
          </p:blipFill>
          <p:spPr>
            <a:xfrm rot="5400000">
              <a:off x="4632995" y="-577603"/>
              <a:ext cx="2790000" cy="11463751"/>
            </a:xfrm>
            <a:prstGeom prst="rect">
              <a:avLst/>
            </a:prstGeom>
          </p:spPr>
        </p:pic>
        <p:pic>
          <p:nvPicPr>
            <p:cNvPr id="8" name="图片 7"/>
            <p:cNvPicPr>
              <a:picLocks noChangeAspect="1"/>
            </p:cNvPicPr>
            <p:nvPr/>
          </p:nvPicPr>
          <p:blipFill>
            <a:blip r:embed="rId4" cstate="print"/>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4" cstate="print"/>
            <a:stretch>
              <a:fillRect/>
            </a:stretch>
          </p:blipFill>
          <p:spPr>
            <a:xfrm rot="5400000">
              <a:off x="4571120" y="-621742"/>
              <a:ext cx="2913750" cy="11868751"/>
            </a:xfrm>
            <a:prstGeom prst="rect">
              <a:avLst/>
            </a:prstGeom>
          </p:spPr>
        </p:pic>
      </p:grpSp>
      <p:pic>
        <p:nvPicPr>
          <p:cNvPr id="10" name="图片 9"/>
          <p:cNvPicPr>
            <a:picLocks noChangeAspect="1"/>
          </p:cNvPicPr>
          <p:nvPr/>
        </p:nvPicPr>
        <p:blipFill>
          <a:blip r:embed="rId5" cstate="print"/>
          <a:stretch>
            <a:fillRect/>
          </a:stretch>
        </p:blipFill>
        <p:spPr>
          <a:xfrm>
            <a:off x="4144503" y="3940299"/>
            <a:ext cx="3923069" cy="1330139"/>
          </a:xfrm>
          <a:prstGeom prst="rect">
            <a:avLst/>
          </a:prstGeom>
        </p:spPr>
      </p:pic>
      <p:sp>
        <p:nvSpPr>
          <p:cNvPr id="14" name="文本框 13"/>
          <p:cNvSpPr txBox="1"/>
          <p:nvPr/>
        </p:nvSpPr>
        <p:spPr>
          <a:xfrm>
            <a:off x="1955409" y="2400627"/>
            <a:ext cx="7962313" cy="1446550"/>
          </a:xfrm>
          <a:prstGeom prst="rect">
            <a:avLst/>
          </a:prstGeom>
          <a:noFill/>
        </p:spPr>
        <p:txBody>
          <a:bodyPr wrap="square" rtlCol="0">
            <a:spAutoFit/>
          </a:bodyPr>
          <a:lstStyle/>
          <a:p>
            <a:pPr algn="ctr"/>
            <a:r>
              <a:rPr kumimoji="1" lang="tr-TR" altLang="zh-CN" sz="4400" dirty="0" smtClean="0">
                <a:latin typeface="Comic Sans MS" panose="030F0702030302020204" pitchFamily="66" charset="0"/>
              </a:rPr>
              <a:t>HAYATINIZDA BAŞARILAR DİLERİZ…</a:t>
            </a:r>
            <a:endParaRPr kumimoji="1" lang="zh-CN" altLang="en-US" sz="4400" dirty="0" smtClean="0">
              <a:latin typeface="Comic Sans MS" panose="030F0702030302020204" pitchFamily="66" charset="0"/>
            </a:endParaRPr>
          </a:p>
        </p:txBody>
      </p:sp>
      <p:pic>
        <p:nvPicPr>
          <p:cNvPr id="15" name="图片 14"/>
          <p:cNvPicPr>
            <a:picLocks noChangeAspect="1"/>
          </p:cNvPicPr>
          <p:nvPr/>
        </p:nvPicPr>
        <p:blipFill>
          <a:blip r:embed="rId6" cstate="print"/>
          <a:stretch>
            <a:fillRect/>
          </a:stretch>
        </p:blipFill>
        <p:spPr>
          <a:xfrm>
            <a:off x="815883" y="724728"/>
            <a:ext cx="1462500" cy="1091250"/>
          </a:xfrm>
          <a:prstGeom prst="rect">
            <a:avLst/>
          </a:prstGeom>
        </p:spPr>
      </p:pic>
      <p:pic>
        <p:nvPicPr>
          <p:cNvPr id="17" name="图片 16"/>
          <p:cNvPicPr>
            <a:picLocks noChangeAspect="1"/>
          </p:cNvPicPr>
          <p:nvPr/>
        </p:nvPicPr>
        <p:blipFill>
          <a:blip r:embed="rId6" cstate="print"/>
          <a:stretch>
            <a:fillRect/>
          </a:stretch>
        </p:blipFill>
        <p:spPr>
          <a:xfrm flipH="1">
            <a:off x="9878765" y="724728"/>
            <a:ext cx="1462500" cy="1091250"/>
          </a:xfrm>
          <a:prstGeom prst="rect">
            <a:avLst/>
          </a:prstGeom>
        </p:spPr>
      </p:pic>
      <p:pic>
        <p:nvPicPr>
          <p:cNvPr id="16" name="图片 15"/>
          <p:cNvPicPr>
            <a:picLocks noChangeAspect="1"/>
          </p:cNvPicPr>
          <p:nvPr/>
        </p:nvPicPr>
        <p:blipFill>
          <a:blip r:embed="rId7" cstate="print"/>
          <a:stretch>
            <a:fillRect/>
          </a:stretch>
        </p:blipFill>
        <p:spPr>
          <a:xfrm rot="20711107">
            <a:off x="2072548" y="1510995"/>
            <a:ext cx="1248750" cy="978750"/>
          </a:xfrm>
          <a:prstGeom prst="rect">
            <a:avLst/>
          </a:prstGeom>
        </p:spPr>
      </p:pic>
      <p:pic>
        <p:nvPicPr>
          <p:cNvPr id="19" name="图片 18"/>
          <p:cNvPicPr>
            <a:picLocks noChangeAspect="1"/>
          </p:cNvPicPr>
          <p:nvPr/>
        </p:nvPicPr>
        <p:blipFill>
          <a:blip r:embed="rId8" cstate="print"/>
          <a:stretch>
            <a:fillRect/>
          </a:stretch>
        </p:blipFill>
        <p:spPr>
          <a:xfrm rot="1450453">
            <a:off x="8177755" y="3923701"/>
            <a:ext cx="2454985" cy="1359465"/>
          </a:xfrm>
          <a:prstGeom prst="rect">
            <a:avLst/>
          </a:prstGeom>
        </p:spPr>
      </p:pic>
      <p:sp>
        <p:nvSpPr>
          <p:cNvPr id="20" name="矩形 19"/>
          <p:cNvSpPr/>
          <p:nvPr/>
        </p:nvSpPr>
        <p:spPr>
          <a:xfrm rot="2424838">
            <a:off x="8880256" y="4471623"/>
            <a:ext cx="1548821" cy="461665"/>
          </a:xfrm>
          <a:prstGeom prst="rect">
            <a:avLst/>
          </a:prstGeom>
        </p:spPr>
        <p:txBody>
          <a:bodyPr wrap="none">
            <a:spAutoFit/>
          </a:bodyPr>
          <a:lstStyle/>
          <a:p>
            <a:pPr algn="ctr"/>
            <a:r>
              <a:rPr kumimoji="1" lang="tr-TR" altLang="zh-CN" sz="1200" dirty="0" smtClean="0">
                <a:latin typeface="Comic Sans MS" panose="030F0702030302020204" pitchFamily="66" charset="0"/>
              </a:rPr>
              <a:t>Fatih Rehberlik ve</a:t>
            </a:r>
          </a:p>
          <a:p>
            <a:pPr algn="ctr"/>
            <a:r>
              <a:rPr kumimoji="1" lang="tr-TR" altLang="zh-CN" sz="1200" dirty="0" smtClean="0">
                <a:latin typeface="Comic Sans MS" panose="030F0702030302020204" pitchFamily="66" charset="0"/>
              </a:rPr>
              <a:t>Araştırma Merkezi</a:t>
            </a:r>
            <a:endParaRPr kumimoji="1" lang="zh-CN" altLang="en-US" sz="1200" dirty="0">
              <a:latin typeface="Comic Sans MS" panose="030F0702030302020204" pitchFamily="66" charset="0"/>
            </a:endParaRPr>
          </a:p>
        </p:txBody>
      </p:sp>
      <p:sp>
        <p:nvSpPr>
          <p:cNvPr id="18" name="17 Dikdörtgen"/>
          <p:cNvSpPr/>
          <p:nvPr/>
        </p:nvSpPr>
        <p:spPr>
          <a:xfrm>
            <a:off x="5115079" y="3811396"/>
            <a:ext cx="1877438" cy="923330"/>
          </a:xfrm>
          <a:prstGeom prst="rect">
            <a:avLst/>
          </a:prstGeom>
          <a:noFill/>
        </p:spPr>
        <p:txBody>
          <a:bodyPr wrap="none" lIns="91440" tIns="45720" rIns="91440" bIns="45720">
            <a:spAutoFit/>
          </a:bodyPr>
          <a:lstStyle/>
          <a:p>
            <a:pPr algn="ctr"/>
            <a:r>
              <a:rPr lang="tr-TR" sz="5400" b="1" cap="none" spc="0" dirty="0" smtClean="0">
                <a:ln w="10541" cmpd="sng">
                  <a:solidFill>
                    <a:schemeClr val="accent1">
                      <a:shade val="88000"/>
                      <a:satMod val="110000"/>
                    </a:schemeClr>
                  </a:solidFill>
                  <a:prstDash val="solid"/>
                </a:ln>
                <a:solidFill>
                  <a:srgbClr val="FFFF99"/>
                </a:solidFill>
                <a:effectLst/>
                <a:latin typeface="Comic Sans MS" panose="030F0702030302020204" pitchFamily="66" charset="0"/>
              </a:rPr>
              <a:t>2021</a:t>
            </a:r>
            <a:endParaRPr lang="tr-TR" sz="5400" b="1" cap="none" spc="0" dirty="0">
              <a:ln w="10541" cmpd="sng">
                <a:solidFill>
                  <a:schemeClr val="accent1">
                    <a:shade val="88000"/>
                    <a:satMod val="110000"/>
                  </a:schemeClr>
                </a:solidFill>
                <a:prstDash val="solid"/>
              </a:ln>
              <a:solidFill>
                <a:srgbClr val="FFFF99"/>
              </a:solidFill>
              <a:effectLst/>
              <a:latin typeface="Comic Sans MS" panose="030F0702030302020204" pitchFamily="66" charset="0"/>
            </a:endParaRPr>
          </a:p>
        </p:txBody>
      </p:sp>
      <p:pic>
        <p:nvPicPr>
          <p:cNvPr id="22" name="21 Resim" descr="logoo ramugur.jpg"/>
          <p:cNvPicPr>
            <a:picLocks noChangeAspect="1"/>
          </p:cNvPicPr>
          <p:nvPr/>
        </p:nvPicPr>
        <p:blipFill>
          <a:blip r:embed="rId9" cstate="print"/>
          <a:stretch>
            <a:fillRect/>
          </a:stretch>
        </p:blipFill>
        <p:spPr>
          <a:xfrm>
            <a:off x="8204688" y="757994"/>
            <a:ext cx="1713035" cy="1197415"/>
          </a:xfrm>
          <a:prstGeom prst="rect">
            <a:avLst/>
          </a:prstGeom>
        </p:spPr>
      </p:pic>
    </p:spTree>
    <p:extLst>
      <p:ext uri="{BB962C8B-B14F-4D97-AF65-F5344CB8AC3E}">
        <p14:creationId xmlns:p14="http://schemas.microsoft.com/office/powerpoint/2010/main" val="1629800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stretch>
            <a:fillRect/>
          </a:stretch>
        </p:blipFill>
        <p:spPr>
          <a:xfrm>
            <a:off x="1688123" y="562708"/>
            <a:ext cx="4600135" cy="1448972"/>
          </a:xfrm>
          <a:prstGeom prst="rect">
            <a:avLst/>
          </a:prstGeom>
        </p:spPr>
      </p:pic>
      <p:pic>
        <p:nvPicPr>
          <p:cNvPr id="16" name="图片 15"/>
          <p:cNvPicPr>
            <a:picLocks noChangeAspect="1"/>
          </p:cNvPicPr>
          <p:nvPr/>
        </p:nvPicPr>
        <p:blipFill>
          <a:blip r:embed="rId3" cstate="print"/>
          <a:stretch>
            <a:fillRect/>
          </a:stretch>
        </p:blipFill>
        <p:spPr>
          <a:xfrm>
            <a:off x="970489" y="904644"/>
            <a:ext cx="866752" cy="1505411"/>
          </a:xfrm>
          <a:prstGeom prst="rect">
            <a:avLst/>
          </a:prstGeom>
        </p:spPr>
      </p:pic>
      <p:sp>
        <p:nvSpPr>
          <p:cNvPr id="17" name="文本框 16"/>
          <p:cNvSpPr txBox="1"/>
          <p:nvPr/>
        </p:nvSpPr>
        <p:spPr>
          <a:xfrm>
            <a:off x="2603988" y="837060"/>
            <a:ext cx="3516258" cy="984885"/>
          </a:xfrm>
          <a:prstGeom prst="rect">
            <a:avLst/>
          </a:prstGeom>
          <a:noFill/>
        </p:spPr>
        <p:txBody>
          <a:bodyPr wrap="square" rtlCol="0">
            <a:spAutoFit/>
          </a:bodyPr>
          <a:lstStyle/>
          <a:p>
            <a:r>
              <a:rPr lang="tr-TR" sz="1400" dirty="0" smtClean="0">
                <a:solidFill>
                  <a:srgbClr val="FFFF99"/>
                </a:solidFill>
                <a:latin typeface="Comic Sans MS" panose="030F0702030302020204" pitchFamily="66" charset="0"/>
              </a:rPr>
              <a:t>TYT-AYT sınavlarından belirlenen en düşük puan türüne sahip adaylar 2021-YKS tercihlerini yapabileceklerdir.</a:t>
            </a:r>
          </a:p>
          <a:p>
            <a:endParaRPr lang="zh-CN" altLang="en-US" sz="1600" b="1" dirty="0">
              <a:solidFill>
                <a:schemeClr val="accent4"/>
              </a:solidFill>
              <a:latin typeface="Segoe Script" panose="020B0504020000000003" pitchFamily="34" charset="0"/>
            </a:endParaRPr>
          </a:p>
        </p:txBody>
      </p:sp>
      <p:sp>
        <p:nvSpPr>
          <p:cNvPr id="23" name="矩形 22"/>
          <p:cNvSpPr>
            <a:spLocks noChangeArrowheads="1"/>
          </p:cNvSpPr>
          <p:nvPr/>
        </p:nvSpPr>
        <p:spPr bwMode="auto">
          <a:xfrm>
            <a:off x="6201713" y="2037555"/>
            <a:ext cx="5036223" cy="213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457200">
              <a:lnSpc>
                <a:spcPct val="130000"/>
              </a:lnSpc>
              <a:buFont typeface="+mj-lt"/>
              <a:buAutoNum type="arabicPeriod"/>
            </a:pPr>
            <a:r>
              <a:rPr lang="tr-TR" sz="2000" dirty="0" err="1" smtClean="0">
                <a:latin typeface="Comic Sans MS" panose="030F0702030302020204" pitchFamily="66" charset="0"/>
              </a:rPr>
              <a:t>TYT’de</a:t>
            </a:r>
            <a:r>
              <a:rPr lang="tr-TR" sz="2000" dirty="0" smtClean="0">
                <a:latin typeface="Comic Sans MS" panose="030F0702030302020204" pitchFamily="66" charset="0"/>
              </a:rPr>
              <a:t> </a:t>
            </a:r>
            <a:r>
              <a:rPr lang="tr-TR" sz="2000" u="sng" dirty="0" smtClean="0">
                <a:latin typeface="Comic Sans MS" panose="030F0702030302020204" pitchFamily="66" charset="0"/>
              </a:rPr>
              <a:t>150 ve üzeri </a:t>
            </a:r>
            <a:r>
              <a:rPr lang="tr-TR" sz="2000" dirty="0" smtClean="0">
                <a:latin typeface="Comic Sans MS" panose="030F0702030302020204" pitchFamily="66" charset="0"/>
              </a:rPr>
              <a:t>puan alan adaylar, TYT puanı ile öğrenci alan yükseköğretim programlarını tercih edebileceklerdir. </a:t>
            </a:r>
          </a:p>
          <a:p>
            <a:pPr lvl="0" defTabSz="457200">
              <a:lnSpc>
                <a:spcPct val="130000"/>
              </a:lnSpc>
            </a:pPr>
            <a:endParaRPr lang="zh-CN" altLang="en-US" sz="2400" dirty="0">
              <a:solidFill>
                <a:schemeClr val="bg1"/>
              </a:solidFill>
              <a:latin typeface="新蒂小丸子小学版" panose="03000600000000000000" pitchFamily="66" charset="-122"/>
              <a:ea typeface="新蒂小丸子小学版" panose="03000600000000000000" pitchFamily="66" charset="-122"/>
            </a:endParaRPr>
          </a:p>
        </p:txBody>
      </p:sp>
      <p:sp>
        <p:nvSpPr>
          <p:cNvPr id="24" name="矩形 23"/>
          <p:cNvSpPr>
            <a:spLocks noChangeArrowheads="1"/>
          </p:cNvSpPr>
          <p:nvPr/>
        </p:nvSpPr>
        <p:spPr bwMode="auto">
          <a:xfrm>
            <a:off x="870057" y="3211603"/>
            <a:ext cx="5036223"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lvl="0" indent="-457200" defTabSz="457200">
              <a:lnSpc>
                <a:spcPct val="130000"/>
              </a:lnSpc>
              <a:buFont typeface="+mj-lt"/>
              <a:buAutoNum type="arabicPeriod" startAt="2"/>
            </a:pPr>
            <a:r>
              <a:rPr lang="tr-TR" sz="2000" dirty="0" err="1" smtClean="0">
                <a:latin typeface="Comic Sans MS" panose="030F0702030302020204" pitchFamily="66" charset="0"/>
              </a:rPr>
              <a:t>TYT’de</a:t>
            </a:r>
            <a:r>
              <a:rPr lang="tr-TR" sz="2000" dirty="0" smtClean="0">
                <a:latin typeface="Comic Sans MS" panose="030F0702030302020204" pitchFamily="66" charset="0"/>
              </a:rPr>
              <a:t> 150 ve üzeri puan alan adaylardan AYT (SAY, SÖZ, EA, DİL) puanları </a:t>
            </a:r>
            <a:r>
              <a:rPr lang="tr-TR" sz="2000" u="sng" dirty="0" smtClean="0">
                <a:latin typeface="Comic Sans MS" panose="030F0702030302020204" pitchFamily="66" charset="0"/>
              </a:rPr>
              <a:t>180 ve üzeri </a:t>
            </a:r>
            <a:r>
              <a:rPr lang="tr-TR" sz="2000" dirty="0" smtClean="0">
                <a:latin typeface="Comic Sans MS" panose="030F0702030302020204" pitchFamily="66" charset="0"/>
              </a:rPr>
              <a:t>olanlar, bu puan türleri ile öğrenci alan lisans programları ile birlikte TYT puanı ile öğrenci alan ön lisans programlarını tercih edebileceklerdir.</a:t>
            </a:r>
            <a:endParaRPr lang="zh-CN" altLang="en-US" sz="2000" dirty="0">
              <a:latin typeface="Comic Sans MS" panose="030F0702030302020204" pitchFamily="66" charset="0"/>
              <a:ea typeface="新蒂小丸子小学版" panose="03000600000000000000" pitchFamily="66" charset="-122"/>
            </a:endParaRPr>
          </a:p>
        </p:txBody>
      </p:sp>
    </p:spTree>
    <p:extLst>
      <p:ext uri="{BB962C8B-B14F-4D97-AF65-F5344CB8AC3E}">
        <p14:creationId xmlns:p14="http://schemas.microsoft.com/office/powerpoint/2010/main" val="4056868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837241" y="647114"/>
            <a:ext cx="4422882" cy="1209821"/>
          </a:xfrm>
          <a:prstGeom prst="rect">
            <a:avLst/>
          </a:prstGeom>
        </p:spPr>
      </p:pic>
      <p:pic>
        <p:nvPicPr>
          <p:cNvPr id="3" name="图片 2"/>
          <p:cNvPicPr>
            <a:picLocks noChangeAspect="1"/>
          </p:cNvPicPr>
          <p:nvPr/>
        </p:nvPicPr>
        <p:blipFill>
          <a:blip r:embed="rId3" cstate="print"/>
          <a:stretch>
            <a:fillRect/>
          </a:stretch>
        </p:blipFill>
        <p:spPr>
          <a:xfrm>
            <a:off x="970489" y="904644"/>
            <a:ext cx="866752" cy="1505411"/>
          </a:xfrm>
          <a:prstGeom prst="rect">
            <a:avLst/>
          </a:prstGeom>
        </p:spPr>
      </p:pic>
      <p:sp>
        <p:nvSpPr>
          <p:cNvPr id="4" name="文本框 3"/>
          <p:cNvSpPr txBox="1"/>
          <p:nvPr/>
        </p:nvSpPr>
        <p:spPr>
          <a:xfrm>
            <a:off x="2547717" y="893331"/>
            <a:ext cx="3951556" cy="523220"/>
          </a:xfrm>
          <a:prstGeom prst="rect">
            <a:avLst/>
          </a:prstGeom>
          <a:noFill/>
        </p:spPr>
        <p:txBody>
          <a:bodyPr wrap="square" rtlCol="0">
            <a:spAutoFit/>
          </a:bodyPr>
          <a:lstStyle/>
          <a:p>
            <a:r>
              <a:rPr lang="tr-TR" altLang="zh-CN" sz="2800" b="1" dirty="0" smtClean="0">
                <a:solidFill>
                  <a:schemeClr val="accent4">
                    <a:lumMod val="40000"/>
                    <a:lumOff val="60000"/>
                  </a:schemeClr>
                </a:solidFill>
                <a:latin typeface="+mj-lt"/>
                <a:ea typeface="新蒂小丸子小学版" panose="03000600000000000000" pitchFamily="66" charset="-122"/>
              </a:rPr>
              <a:t>2021-YKS tercihlerinde…</a:t>
            </a:r>
            <a:endParaRPr lang="zh-CN" altLang="en-US" sz="1600" b="1" dirty="0">
              <a:solidFill>
                <a:schemeClr val="accent4">
                  <a:lumMod val="40000"/>
                  <a:lumOff val="60000"/>
                </a:schemeClr>
              </a:solidFill>
              <a:latin typeface="+mj-lt"/>
            </a:endParaRPr>
          </a:p>
        </p:txBody>
      </p:sp>
      <p:sp>
        <p:nvSpPr>
          <p:cNvPr id="6" name="任意多边形 16"/>
          <p:cNvSpPr>
            <a:spLocks noChangeArrowheads="1"/>
          </p:cNvSpPr>
          <p:nvPr/>
        </p:nvSpPr>
        <p:spPr bwMode="auto">
          <a:xfrm>
            <a:off x="7903150" y="1193644"/>
            <a:ext cx="1472327" cy="1691897"/>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pattFill prst="wdUpDiag">
            <a:fgClr>
              <a:srgbClr val="FF66CC"/>
            </a:fgClr>
            <a:bgClr>
              <a:srgbClr val="2B2B2B"/>
            </a:bgClr>
          </a:pattFill>
          <a:ln>
            <a:noFill/>
          </a:ln>
        </p:spPr>
        <p:txBody>
          <a:bodyPr lIns="394240" tIns="434931" rIns="394240" bIns="434931" anchor="ctr"/>
          <a:lstStyle/>
          <a:p>
            <a:pPr algn="ctr">
              <a:lnSpc>
                <a:spcPct val="90000"/>
              </a:lnSpc>
              <a:spcAft>
                <a:spcPct val="35000"/>
              </a:spcAft>
            </a:pPr>
            <a:endParaRPr lang="zh-CN" altLang="zh-CN" sz="3200">
              <a:solidFill>
                <a:srgbClr val="FFFFFF"/>
              </a:solidFill>
            </a:endParaRPr>
          </a:p>
        </p:txBody>
      </p:sp>
      <p:sp>
        <p:nvSpPr>
          <p:cNvPr id="7" name="任意多边形 19"/>
          <p:cNvSpPr>
            <a:spLocks noChangeArrowheads="1"/>
          </p:cNvSpPr>
          <p:nvPr/>
        </p:nvSpPr>
        <p:spPr bwMode="auto">
          <a:xfrm>
            <a:off x="6639950" y="2391509"/>
            <a:ext cx="1842867" cy="2152356"/>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 name="connsiteX0" fmla="*/ 1108269 w 2112581"/>
              <a:gd name="connsiteY0" fmla="*/ 0 h 1747506"/>
              <a:gd name="connsiteX1" fmla="*/ 2112582 w 2112581"/>
              <a:gd name="connsiteY1" fmla="*/ 380083 h 1747506"/>
              <a:gd name="connsiteX2" fmla="*/ 2112582 w 2112581"/>
              <a:gd name="connsiteY2" fmla="*/ 1367424 h 1747506"/>
              <a:gd name="connsiteX3" fmla="*/ 1108269 w 2112581"/>
              <a:gd name="connsiteY3" fmla="*/ 1747506 h 1747506"/>
              <a:gd name="connsiteX4" fmla="*/ 103956 w 2112581"/>
              <a:gd name="connsiteY4" fmla="*/ 1367424 h 1747506"/>
              <a:gd name="connsiteX5" fmla="*/ 0 w 2112581"/>
              <a:gd name="connsiteY5" fmla="*/ 399759 h 1747506"/>
              <a:gd name="connsiteX6" fmla="*/ 1108269 w 2112581"/>
              <a:gd name="connsiteY6" fmla="*/ 0 h 1747506"/>
              <a:gd name="connsiteX0" fmla="*/ 1108269 w 2112582"/>
              <a:gd name="connsiteY0" fmla="*/ 0 h 1688478"/>
              <a:gd name="connsiteX1" fmla="*/ 2112582 w 2112582"/>
              <a:gd name="connsiteY1" fmla="*/ 380083 h 1688478"/>
              <a:gd name="connsiteX2" fmla="*/ 2112582 w 2112582"/>
              <a:gd name="connsiteY2" fmla="*/ 1367424 h 1688478"/>
              <a:gd name="connsiteX3" fmla="*/ 1160247 w 2112582"/>
              <a:gd name="connsiteY3" fmla="*/ 1688478 h 1688478"/>
              <a:gd name="connsiteX4" fmla="*/ 103956 w 2112582"/>
              <a:gd name="connsiteY4" fmla="*/ 1367424 h 1688478"/>
              <a:gd name="connsiteX5" fmla="*/ 0 w 2112582"/>
              <a:gd name="connsiteY5" fmla="*/ 399759 h 1688478"/>
              <a:gd name="connsiteX6" fmla="*/ 1108269 w 2112582"/>
              <a:gd name="connsiteY6" fmla="*/ 0 h 168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2582" h="1688478">
                <a:moveTo>
                  <a:pt x="1108269" y="0"/>
                </a:moveTo>
                <a:lnTo>
                  <a:pt x="2112582" y="380083"/>
                </a:lnTo>
                <a:lnTo>
                  <a:pt x="2112582" y="1367424"/>
                </a:lnTo>
                <a:lnTo>
                  <a:pt x="1160247" y="1688478"/>
                </a:lnTo>
                <a:lnTo>
                  <a:pt x="103956" y="1367424"/>
                </a:lnTo>
                <a:lnTo>
                  <a:pt x="0" y="399759"/>
                </a:lnTo>
                <a:lnTo>
                  <a:pt x="1108269" y="0"/>
                </a:lnTo>
                <a:close/>
              </a:path>
            </a:pathLst>
          </a:custGeom>
          <a:noFill/>
          <a:ln w="12700" cap="flat" cmpd="sng">
            <a:solidFill>
              <a:srgbClr val="FFFF99"/>
            </a:solidFill>
            <a:bevel/>
            <a:headEnd/>
            <a:tailEnd/>
          </a:ln>
          <a:extLst>
            <a:ext uri="{909E8E84-426E-40DD-AFC4-6F175D3DCCD1}">
              <a14:hiddenFill xmlns:a14="http://schemas.microsoft.com/office/drawing/2010/main">
                <a:solidFill>
                  <a:srgbClr val="FFFFFF"/>
                </a:solidFill>
              </a14:hiddenFill>
            </a:ext>
          </a:extLst>
        </p:spPr>
        <p:txBody>
          <a:bodyPr lIns="394240" tIns="434931" rIns="394240" bIns="434931" anchor="ctr"/>
          <a:lstStyle/>
          <a:p>
            <a:pPr algn="ctr">
              <a:lnSpc>
                <a:spcPct val="90000"/>
              </a:lnSpc>
              <a:spcAft>
                <a:spcPct val="35000"/>
              </a:spcAft>
            </a:pPr>
            <a:endParaRPr lang="zh-CN" altLang="zh-CN" sz="3200">
              <a:solidFill>
                <a:srgbClr val="FFFFFF"/>
              </a:solidFill>
            </a:endParaRPr>
          </a:p>
        </p:txBody>
      </p:sp>
      <p:sp>
        <p:nvSpPr>
          <p:cNvPr id="8" name="任意多边形 21"/>
          <p:cNvSpPr>
            <a:spLocks noChangeArrowheads="1"/>
          </p:cNvSpPr>
          <p:nvPr/>
        </p:nvSpPr>
        <p:spPr bwMode="auto">
          <a:xfrm>
            <a:off x="8652960" y="2658741"/>
            <a:ext cx="1529476" cy="1634747"/>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 name="connsiteX0" fmla="*/ 1004313 w 2086592"/>
              <a:gd name="connsiteY0" fmla="*/ 0 h 1747506"/>
              <a:gd name="connsiteX1" fmla="*/ 2086593 w 2086592"/>
              <a:gd name="connsiteY1" fmla="*/ 380083 h 1747506"/>
              <a:gd name="connsiteX2" fmla="*/ 2008626 w 2086592"/>
              <a:gd name="connsiteY2" fmla="*/ 1367424 h 1747506"/>
              <a:gd name="connsiteX3" fmla="*/ 1004313 w 2086592"/>
              <a:gd name="connsiteY3" fmla="*/ 1747506 h 1747506"/>
              <a:gd name="connsiteX4" fmla="*/ 0 w 2086592"/>
              <a:gd name="connsiteY4" fmla="*/ 1367424 h 1747506"/>
              <a:gd name="connsiteX5" fmla="*/ 0 w 2086592"/>
              <a:gd name="connsiteY5" fmla="*/ 380083 h 1747506"/>
              <a:gd name="connsiteX6" fmla="*/ 1004313 w 2086592"/>
              <a:gd name="connsiteY6" fmla="*/ 0 h 1747506"/>
              <a:gd name="connsiteX0" fmla="*/ 1004313 w 2086593"/>
              <a:gd name="connsiteY0" fmla="*/ 0 h 1688478"/>
              <a:gd name="connsiteX1" fmla="*/ 2086593 w 2086593"/>
              <a:gd name="connsiteY1" fmla="*/ 321055 h 1688478"/>
              <a:gd name="connsiteX2" fmla="*/ 2008626 w 2086593"/>
              <a:gd name="connsiteY2" fmla="*/ 1308396 h 1688478"/>
              <a:gd name="connsiteX3" fmla="*/ 1004313 w 2086593"/>
              <a:gd name="connsiteY3" fmla="*/ 1688478 h 1688478"/>
              <a:gd name="connsiteX4" fmla="*/ 0 w 2086593"/>
              <a:gd name="connsiteY4" fmla="*/ 1308396 h 1688478"/>
              <a:gd name="connsiteX5" fmla="*/ 0 w 2086593"/>
              <a:gd name="connsiteY5" fmla="*/ 321055 h 1688478"/>
              <a:gd name="connsiteX6" fmla="*/ 1004313 w 2086593"/>
              <a:gd name="connsiteY6" fmla="*/ 0 h 168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6593" h="1688478">
                <a:moveTo>
                  <a:pt x="1004313" y="0"/>
                </a:moveTo>
                <a:lnTo>
                  <a:pt x="2086593" y="321055"/>
                </a:lnTo>
                <a:lnTo>
                  <a:pt x="2008626" y="1308396"/>
                </a:lnTo>
                <a:lnTo>
                  <a:pt x="1004313" y="1688478"/>
                </a:lnTo>
                <a:lnTo>
                  <a:pt x="0" y="1308396"/>
                </a:lnTo>
                <a:lnTo>
                  <a:pt x="0" y="321055"/>
                </a:lnTo>
                <a:lnTo>
                  <a:pt x="1004313" y="0"/>
                </a:lnTo>
                <a:close/>
              </a:path>
            </a:pathLst>
          </a:custGeom>
          <a:noFill/>
          <a:ln w="12700" cap="flat" cmpd="sng">
            <a:solidFill>
              <a:srgbClr val="FFFFFF"/>
            </a:solidFill>
            <a:miter lim="800000"/>
            <a:headEnd/>
            <a:tailEnd/>
          </a:ln>
        </p:spPr>
        <p:txBody>
          <a:bodyPr lIns="272320" tIns="313011" rIns="272320" bIns="313011" anchor="ctr"/>
          <a:lstStyle/>
          <a:p>
            <a:pPr algn="ctr">
              <a:lnSpc>
                <a:spcPct val="90000"/>
              </a:lnSpc>
              <a:spcAft>
                <a:spcPct val="35000"/>
              </a:spcAft>
            </a:pPr>
            <a:endParaRPr lang="zh-CN" altLang="zh-CN" sz="3600">
              <a:solidFill>
                <a:srgbClr val="FFFFFF"/>
              </a:solidFill>
            </a:endParaRPr>
          </a:p>
        </p:txBody>
      </p:sp>
      <p:sp>
        <p:nvSpPr>
          <p:cNvPr id="10" name="任意多边形 24"/>
          <p:cNvSpPr>
            <a:spLocks noChangeArrowheads="1"/>
          </p:cNvSpPr>
          <p:nvPr/>
        </p:nvSpPr>
        <p:spPr bwMode="auto">
          <a:xfrm>
            <a:off x="7916754" y="4164283"/>
            <a:ext cx="1472327" cy="1691897"/>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pattFill prst="wdUpDiag">
            <a:fgClr>
              <a:schemeClr val="bg1"/>
            </a:fgClr>
            <a:bgClr>
              <a:srgbClr val="2B2B2B"/>
            </a:bgClr>
          </a:pattFill>
          <a:ln w="12700" cap="flat" cmpd="sng">
            <a:noFill/>
            <a:bevel/>
            <a:headEnd/>
            <a:tailEnd/>
          </a:ln>
        </p:spPr>
        <p:txBody>
          <a:bodyPr lIns="272320" tIns="313011" rIns="272320" bIns="313011" anchor="ctr"/>
          <a:lstStyle/>
          <a:p>
            <a:pPr algn="ctr">
              <a:lnSpc>
                <a:spcPct val="90000"/>
              </a:lnSpc>
              <a:spcAft>
                <a:spcPct val="35000"/>
              </a:spcAft>
            </a:pPr>
            <a:endParaRPr lang="zh-CN" altLang="zh-CN" sz="3600">
              <a:solidFill>
                <a:srgbClr val="FFFFFF"/>
              </a:solidFill>
            </a:endParaRPr>
          </a:p>
        </p:txBody>
      </p:sp>
      <p:pic>
        <p:nvPicPr>
          <p:cNvPr id="11" name="图片 10"/>
          <p:cNvPicPr>
            <a:picLocks noChangeAspect="1"/>
          </p:cNvPicPr>
          <p:nvPr/>
        </p:nvPicPr>
        <p:blipFill>
          <a:blip r:embed="rId4" cstate="print"/>
          <a:stretch>
            <a:fillRect/>
          </a:stretch>
        </p:blipFill>
        <p:spPr>
          <a:xfrm>
            <a:off x="9073392" y="2970950"/>
            <a:ext cx="631455" cy="981315"/>
          </a:xfrm>
          <a:prstGeom prst="rect">
            <a:avLst/>
          </a:prstGeom>
        </p:spPr>
      </p:pic>
      <p:sp>
        <p:nvSpPr>
          <p:cNvPr id="12" name="文本框 11"/>
          <p:cNvSpPr txBox="1"/>
          <p:nvPr/>
        </p:nvSpPr>
        <p:spPr>
          <a:xfrm>
            <a:off x="6983058" y="2727372"/>
            <a:ext cx="1387219" cy="1384995"/>
          </a:xfrm>
          <a:prstGeom prst="rect">
            <a:avLst/>
          </a:prstGeom>
          <a:noFill/>
        </p:spPr>
        <p:txBody>
          <a:bodyPr wrap="square" rtlCol="0">
            <a:spAutoFit/>
          </a:bodyPr>
          <a:lstStyle/>
          <a:p>
            <a:r>
              <a:rPr lang="tr-TR" altLang="zh-CN" sz="1400" dirty="0" smtClean="0">
                <a:latin typeface="Comic Sans MS" panose="030F0702030302020204" pitchFamily="66" charset="0"/>
              </a:rPr>
              <a:t>Lisans programları için </a:t>
            </a:r>
            <a:r>
              <a:rPr lang="tr-TR" altLang="zh-CN" sz="1400" dirty="0" err="1" smtClean="0">
                <a:latin typeface="Comic Sans MS" panose="030F0702030302020204" pitchFamily="66" charset="0"/>
              </a:rPr>
              <a:t>AYT’den</a:t>
            </a:r>
            <a:r>
              <a:rPr lang="tr-TR" altLang="zh-CN" sz="1400" dirty="0" smtClean="0">
                <a:latin typeface="Comic Sans MS" panose="030F0702030302020204" pitchFamily="66" charset="0"/>
              </a:rPr>
              <a:t>  en düşük 180 puan sınırı zorunlu !</a:t>
            </a:r>
            <a:endParaRPr lang="zh-CN" altLang="en-US" sz="1400" dirty="0">
              <a:latin typeface="Comic Sans MS" panose="030F0702030302020204" pitchFamily="66" charset="0"/>
            </a:endParaRPr>
          </a:p>
        </p:txBody>
      </p:sp>
      <p:sp>
        <p:nvSpPr>
          <p:cNvPr id="15" name="矩形 14"/>
          <p:cNvSpPr/>
          <p:nvPr/>
        </p:nvSpPr>
        <p:spPr>
          <a:xfrm>
            <a:off x="1637493" y="2602523"/>
            <a:ext cx="3723378" cy="2807678"/>
          </a:xfrm>
          <a:custGeom>
            <a:avLst/>
            <a:gdLst>
              <a:gd name="connsiteX0" fmla="*/ 0 w 3638550"/>
              <a:gd name="connsiteY0" fmla="*/ 0 h 1076095"/>
              <a:gd name="connsiteX1" fmla="*/ 3638550 w 3638550"/>
              <a:gd name="connsiteY1" fmla="*/ 0 h 1076095"/>
              <a:gd name="connsiteX2" fmla="*/ 3638550 w 3638550"/>
              <a:gd name="connsiteY2" fmla="*/ 1076095 h 1076095"/>
              <a:gd name="connsiteX3" fmla="*/ 0 w 3638550"/>
              <a:gd name="connsiteY3" fmla="*/ 1076095 h 1076095"/>
              <a:gd name="connsiteX4" fmla="*/ 0 w 3638550"/>
              <a:gd name="connsiteY4" fmla="*/ 0 h 1076095"/>
              <a:gd name="connsiteX0" fmla="*/ 0 w 3638550"/>
              <a:gd name="connsiteY0" fmla="*/ 0 h 1076095"/>
              <a:gd name="connsiteX1" fmla="*/ 3524250 w 3638550"/>
              <a:gd name="connsiteY1" fmla="*/ 152400 h 1076095"/>
              <a:gd name="connsiteX2" fmla="*/ 3638550 w 3638550"/>
              <a:gd name="connsiteY2" fmla="*/ 1076095 h 1076095"/>
              <a:gd name="connsiteX3" fmla="*/ 0 w 3638550"/>
              <a:gd name="connsiteY3" fmla="*/ 1076095 h 1076095"/>
              <a:gd name="connsiteX4" fmla="*/ 0 w 3638550"/>
              <a:gd name="connsiteY4" fmla="*/ 0 h 1076095"/>
              <a:gd name="connsiteX0" fmla="*/ 0 w 3543300"/>
              <a:gd name="connsiteY0" fmla="*/ 0 h 1076095"/>
              <a:gd name="connsiteX1" fmla="*/ 3524250 w 3543300"/>
              <a:gd name="connsiteY1" fmla="*/ 152400 h 1076095"/>
              <a:gd name="connsiteX2" fmla="*/ 3543300 w 3543300"/>
              <a:gd name="connsiteY2" fmla="*/ 1018945 h 1076095"/>
              <a:gd name="connsiteX3" fmla="*/ 0 w 3543300"/>
              <a:gd name="connsiteY3" fmla="*/ 1076095 h 1076095"/>
              <a:gd name="connsiteX4" fmla="*/ 0 w 3543300"/>
              <a:gd name="connsiteY4" fmla="*/ 0 h 1076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0" h="1076095">
                <a:moveTo>
                  <a:pt x="0" y="0"/>
                </a:moveTo>
                <a:lnTo>
                  <a:pt x="3524250" y="152400"/>
                </a:lnTo>
                <a:lnTo>
                  <a:pt x="3543300" y="1018945"/>
                </a:lnTo>
                <a:lnTo>
                  <a:pt x="0" y="1076095"/>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a:spLocks noChangeArrowheads="1"/>
          </p:cNvSpPr>
          <p:nvPr/>
        </p:nvSpPr>
        <p:spPr bwMode="auto">
          <a:xfrm>
            <a:off x="1679694" y="3037531"/>
            <a:ext cx="3794555" cy="202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tr-TR" sz="1400" dirty="0" err="1" smtClean="0">
                <a:latin typeface="Comic Sans MS" panose="030F0702030302020204" pitchFamily="66" charset="0"/>
              </a:rPr>
              <a:t>TYT’de</a:t>
            </a:r>
            <a:r>
              <a:rPr lang="tr-TR" sz="1400" dirty="0" smtClean="0">
                <a:latin typeface="Comic Sans MS" panose="030F0702030302020204" pitchFamily="66" charset="0"/>
              </a:rPr>
              <a:t> 150 ve üzeri puan alan adaylardan AYT (SAY, SÖZ, EA, DİL) puanları 180 ve üzeri olmayan adayların sadece ön lisans programlarını tercih etme hakları bulunmaktadır. Bu adayların SAY, SÖZ, EA, DİL puanı ile öğrenci alan lisans programlarını tercih etme hakları yoktur. </a:t>
            </a:r>
            <a:endParaRPr lang="zh-CN" altLang="en-US" sz="1600" dirty="0">
              <a:solidFill>
                <a:schemeClr val="bg1"/>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854985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674055" y="604911"/>
            <a:ext cx="4543865" cy="1463039"/>
          </a:xfrm>
          <a:prstGeom prst="rect">
            <a:avLst/>
          </a:prstGeom>
        </p:spPr>
      </p:pic>
      <p:pic>
        <p:nvPicPr>
          <p:cNvPr id="3" name="图片 2"/>
          <p:cNvPicPr>
            <a:picLocks noChangeAspect="1"/>
          </p:cNvPicPr>
          <p:nvPr/>
        </p:nvPicPr>
        <p:blipFill>
          <a:blip r:embed="rId3" cstate="print"/>
          <a:stretch>
            <a:fillRect/>
          </a:stretch>
        </p:blipFill>
        <p:spPr>
          <a:xfrm>
            <a:off x="970489" y="904644"/>
            <a:ext cx="866752" cy="1505411"/>
          </a:xfrm>
          <a:prstGeom prst="rect">
            <a:avLst/>
          </a:prstGeom>
        </p:spPr>
      </p:pic>
      <p:sp>
        <p:nvSpPr>
          <p:cNvPr id="4" name="文本框 3"/>
          <p:cNvSpPr txBox="1"/>
          <p:nvPr/>
        </p:nvSpPr>
        <p:spPr>
          <a:xfrm>
            <a:off x="2665444" y="851127"/>
            <a:ext cx="3520984" cy="830997"/>
          </a:xfrm>
          <a:prstGeom prst="rect">
            <a:avLst/>
          </a:prstGeom>
          <a:noFill/>
        </p:spPr>
        <p:txBody>
          <a:bodyPr wrap="square" rtlCol="0">
            <a:spAutoFit/>
          </a:bodyPr>
          <a:lstStyle/>
          <a:p>
            <a:r>
              <a:rPr lang="tr-TR" altLang="zh-CN" sz="2400" b="1" dirty="0" smtClean="0">
                <a:solidFill>
                  <a:srgbClr val="FFFF99"/>
                </a:solidFill>
                <a:latin typeface="Comic Sans MS" panose="030F0702030302020204" pitchFamily="66" charset="0"/>
                <a:ea typeface="新蒂小丸子小学版" panose="03000600000000000000" pitchFamily="66" charset="-122"/>
              </a:rPr>
              <a:t>Özel Yetenek Sınavı ile Seçme Yöntemi</a:t>
            </a:r>
            <a:endParaRPr lang="zh-CN" altLang="en-US" sz="1400" b="1" dirty="0">
              <a:solidFill>
                <a:srgbClr val="FFFF99"/>
              </a:solidFill>
              <a:latin typeface="Comic Sans MS" panose="030F0702030302020204" pitchFamily="66" charset="0"/>
            </a:endParaRPr>
          </a:p>
        </p:txBody>
      </p:sp>
      <p:sp>
        <p:nvSpPr>
          <p:cNvPr id="5" name="菱形 4"/>
          <p:cNvSpPr/>
          <p:nvPr/>
        </p:nvSpPr>
        <p:spPr>
          <a:xfrm>
            <a:off x="4752975" y="4203700"/>
            <a:ext cx="3059387" cy="987618"/>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菱形 5"/>
          <p:cNvSpPr/>
          <p:nvPr/>
        </p:nvSpPr>
        <p:spPr>
          <a:xfrm>
            <a:off x="4725988" y="3675063"/>
            <a:ext cx="3060871" cy="987617"/>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菱形 6"/>
          <p:cNvSpPr/>
          <p:nvPr/>
        </p:nvSpPr>
        <p:spPr>
          <a:xfrm>
            <a:off x="4725989" y="3146425"/>
            <a:ext cx="3060872" cy="989103"/>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菱形 7"/>
          <p:cNvSpPr/>
          <p:nvPr/>
        </p:nvSpPr>
        <p:spPr>
          <a:xfrm>
            <a:off x="4662488" y="2619375"/>
            <a:ext cx="3059387" cy="987618"/>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9" name="组合 8"/>
          <p:cNvGrpSpPr>
            <a:grpSpLocks/>
          </p:cNvGrpSpPr>
          <p:nvPr/>
        </p:nvGrpSpPr>
        <p:grpSpPr bwMode="auto">
          <a:xfrm flipH="1" flipV="1">
            <a:off x="4225439" y="3255819"/>
            <a:ext cx="553500" cy="360889"/>
            <a:chOff x="3271234" y="2343955"/>
            <a:chExt cx="965915" cy="386367"/>
          </a:xfrm>
        </p:grpSpPr>
        <p:cxnSp>
          <p:nvCxnSpPr>
            <p:cNvPr id="10" name="直接连接符 9"/>
            <p:cNvCxnSpPr/>
            <p:nvPr/>
          </p:nvCxnSpPr>
          <p:spPr>
            <a:xfrm flipH="1">
              <a:off x="3760154" y="2730322"/>
              <a:ext cx="4769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773783"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3271234" y="2343955"/>
              <a:ext cx="488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a:grpSpLocks/>
          </p:cNvGrpSpPr>
          <p:nvPr/>
        </p:nvGrpSpPr>
        <p:grpSpPr bwMode="auto">
          <a:xfrm flipV="1">
            <a:off x="7589921" y="2741431"/>
            <a:ext cx="553500" cy="360889"/>
            <a:chOff x="3271234" y="2343955"/>
            <a:chExt cx="965915" cy="386367"/>
          </a:xfrm>
        </p:grpSpPr>
        <p:cxnSp>
          <p:nvCxnSpPr>
            <p:cNvPr id="18" name="直接连接符 17"/>
            <p:cNvCxnSpPr/>
            <p:nvPr/>
          </p:nvCxnSpPr>
          <p:spPr>
            <a:xfrm flipH="1">
              <a:off x="3760154" y="2730322"/>
              <a:ext cx="4769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773783"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271234" y="2343955"/>
              <a:ext cx="488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a:grpSpLocks/>
          </p:cNvGrpSpPr>
          <p:nvPr/>
        </p:nvGrpSpPr>
        <p:grpSpPr bwMode="auto">
          <a:xfrm>
            <a:off x="7739195" y="4703387"/>
            <a:ext cx="554476" cy="386136"/>
            <a:chOff x="3271234" y="2343955"/>
            <a:chExt cx="965915" cy="386367"/>
          </a:xfrm>
        </p:grpSpPr>
        <p:cxnSp>
          <p:nvCxnSpPr>
            <p:cNvPr id="22" name="直接连接符 21"/>
            <p:cNvCxnSpPr/>
            <p:nvPr/>
          </p:nvCxnSpPr>
          <p:spPr>
            <a:xfrm flipH="1">
              <a:off x="3760994" y="2730322"/>
              <a:ext cx="476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772898"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271234" y="2343955"/>
              <a:ext cx="489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圆角矩形 25"/>
          <p:cNvSpPr/>
          <p:nvPr/>
        </p:nvSpPr>
        <p:spPr bwMode="auto">
          <a:xfrm>
            <a:off x="8176505" y="604911"/>
            <a:ext cx="3081373" cy="3953021"/>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TextBox 35"/>
          <p:cNvSpPr txBox="1"/>
          <p:nvPr/>
        </p:nvSpPr>
        <p:spPr bwMode="auto">
          <a:xfrm>
            <a:off x="7812362" y="649204"/>
            <a:ext cx="3750988" cy="3539430"/>
          </a:xfrm>
          <a:prstGeom prst="rect">
            <a:avLst/>
          </a:prstGeom>
          <a:noFill/>
        </p:spPr>
        <p:txBody>
          <a:bodyPr wrap="square">
            <a:spAutoFit/>
          </a:bodyPr>
          <a:lstStyle/>
          <a:p>
            <a:pPr algn="ctr">
              <a:defRPr/>
            </a:pPr>
            <a:r>
              <a:rPr lang="tr-TR" sz="1600" dirty="0" smtClean="0">
                <a:latin typeface="Comic Sans MS" panose="030F0702030302020204" pitchFamily="66" charset="0"/>
              </a:rPr>
              <a:t>Engelli adaylardan </a:t>
            </a:r>
            <a:r>
              <a:rPr lang="tr-TR" sz="1600" dirty="0">
                <a:latin typeface="Comic Sans MS" panose="030F0702030302020204" pitchFamily="66" charset="0"/>
              </a:rPr>
              <a:t>(bedensel engelli, görme engelli, işitme engelli, MR (</a:t>
            </a:r>
            <a:r>
              <a:rPr lang="tr-TR" sz="1600" dirty="0" err="1">
                <a:latin typeface="Comic Sans MS" panose="030F0702030302020204" pitchFamily="66" charset="0"/>
              </a:rPr>
              <a:t>mental</a:t>
            </a:r>
            <a:r>
              <a:rPr lang="tr-TR" sz="1600" dirty="0">
                <a:latin typeface="Comic Sans MS" panose="030F0702030302020204" pitchFamily="66" charset="0"/>
              </a:rPr>
              <a:t> </a:t>
            </a:r>
            <a:r>
              <a:rPr lang="tr-TR" sz="1600" dirty="0" err="1">
                <a:latin typeface="Comic Sans MS" panose="030F0702030302020204" pitchFamily="66" charset="0"/>
              </a:rPr>
              <a:t>retardasyon</a:t>
            </a:r>
            <a:r>
              <a:rPr lang="tr-TR" sz="1600" dirty="0">
                <a:latin typeface="Comic Sans MS" panose="030F0702030302020204" pitchFamily="66" charset="0"/>
              </a:rPr>
              <a:t>) ile “yaygın gelişimsel bozukluklar” (otizm spektrum bozuklukları (OSB), </a:t>
            </a:r>
            <a:r>
              <a:rPr lang="tr-TR" sz="1600" dirty="0" err="1">
                <a:latin typeface="Comic Sans MS" panose="030F0702030302020204" pitchFamily="66" charset="0"/>
              </a:rPr>
              <a:t>Asperger</a:t>
            </a:r>
            <a:r>
              <a:rPr lang="tr-TR" sz="1600" dirty="0">
                <a:latin typeface="Comic Sans MS" panose="030F0702030302020204" pitchFamily="66" charset="0"/>
              </a:rPr>
              <a:t> sendromu, RETT sendromu, </a:t>
            </a:r>
            <a:r>
              <a:rPr lang="tr-TR" sz="1600" dirty="0" err="1">
                <a:latin typeface="Comic Sans MS" panose="030F0702030302020204" pitchFamily="66" charset="0"/>
              </a:rPr>
              <a:t>dezintegratif</a:t>
            </a:r>
            <a:r>
              <a:rPr lang="tr-TR" sz="1600" dirty="0">
                <a:latin typeface="Comic Sans MS" panose="030F0702030302020204" pitchFamily="66" charset="0"/>
              </a:rPr>
              <a:t> bozukluklar, sınıflanamayan grupta yer alan yaygın gelişimsel bozukluklar”  </a:t>
            </a:r>
            <a:r>
              <a:rPr lang="tr-TR" sz="1600" dirty="0" smtClean="0">
                <a:latin typeface="Comic Sans MS" panose="030F0702030302020204" pitchFamily="66" charset="0"/>
              </a:rPr>
              <a:t>TYT puanı 100 ve üzerinde olanlar, durumlarını “engelli sağlık kurulu raporu” ile ilgili yükseköğretim kurumuna belgelemeleri kaydıyla, özel yetenek sınavlarına kabul edilir.</a:t>
            </a:r>
            <a:endParaRPr lang="en-US" altLang="zh-CN" sz="1600" dirty="0">
              <a:latin typeface="Comic Sans MS" panose="030F0702030302020204" pitchFamily="66" charset="0"/>
              <a:ea typeface="新蒂小丸子小学版" panose="03000600000000000000" pitchFamily="66" charset="-122"/>
            </a:endParaRPr>
          </a:p>
        </p:txBody>
      </p:sp>
      <p:sp>
        <p:nvSpPr>
          <p:cNvPr id="32" name="圆角矩形 31"/>
          <p:cNvSpPr/>
          <p:nvPr/>
        </p:nvSpPr>
        <p:spPr bwMode="auto">
          <a:xfrm>
            <a:off x="8309985" y="4739437"/>
            <a:ext cx="3081373" cy="1391324"/>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TextBox 35"/>
          <p:cNvSpPr txBox="1"/>
          <p:nvPr/>
        </p:nvSpPr>
        <p:spPr bwMode="auto">
          <a:xfrm>
            <a:off x="8445310" y="4952231"/>
            <a:ext cx="2903567" cy="1077218"/>
          </a:xfrm>
          <a:prstGeom prst="rect">
            <a:avLst/>
          </a:prstGeom>
          <a:noFill/>
        </p:spPr>
        <p:txBody>
          <a:bodyPr wrap="square">
            <a:spAutoFit/>
          </a:bodyPr>
          <a:lstStyle/>
          <a:p>
            <a:pPr algn="just">
              <a:defRPr/>
            </a:pPr>
            <a:r>
              <a:rPr lang="tr-TR" sz="1600" dirty="0" smtClean="0">
                <a:latin typeface="Comic Sans MS" panose="030F0702030302020204" pitchFamily="66" charset="0"/>
              </a:rPr>
              <a:t>Bu adayların puanları, sınavın yapıldığı yıl dâhil 2 yıl süreyle geçerlidir.</a:t>
            </a:r>
            <a:endParaRPr lang="en-US" altLang="zh-CN" sz="1600" dirty="0" smtClean="0">
              <a:latin typeface="Comic Sans MS" panose="030F0702030302020204" pitchFamily="66" charset="0"/>
              <a:ea typeface="新蒂小丸子小学版" panose="03000600000000000000" pitchFamily="66" charset="-122"/>
            </a:endParaRPr>
          </a:p>
          <a:p>
            <a:pPr algn="just" eaLnBrk="1" fontAlgn="auto" hangingPunct="1">
              <a:spcBef>
                <a:spcPts val="0"/>
              </a:spcBef>
              <a:spcAft>
                <a:spcPts val="0"/>
              </a:spcAft>
              <a:defRPr/>
            </a:pPr>
            <a:endParaRPr lang="en-US" altLang="zh-CN" sz="1600" dirty="0">
              <a:solidFill>
                <a:schemeClr val="bg1"/>
              </a:solidFill>
              <a:latin typeface="新蒂小丸子小学版" panose="03000600000000000000" pitchFamily="66" charset="-122"/>
              <a:ea typeface="新蒂小丸子小学版" panose="03000600000000000000" pitchFamily="66" charset="-122"/>
            </a:endParaRPr>
          </a:p>
        </p:txBody>
      </p:sp>
      <p:sp>
        <p:nvSpPr>
          <p:cNvPr id="35" name="圆角矩形 34"/>
          <p:cNvSpPr/>
          <p:nvPr/>
        </p:nvSpPr>
        <p:spPr bwMode="auto">
          <a:xfrm>
            <a:off x="1124758" y="2619374"/>
            <a:ext cx="3081373" cy="2304317"/>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TextBox 35"/>
          <p:cNvSpPr txBox="1"/>
          <p:nvPr/>
        </p:nvSpPr>
        <p:spPr bwMode="auto">
          <a:xfrm>
            <a:off x="1189744" y="2916575"/>
            <a:ext cx="2903567" cy="1815882"/>
          </a:xfrm>
          <a:prstGeom prst="rect">
            <a:avLst/>
          </a:prstGeom>
          <a:noFill/>
        </p:spPr>
        <p:txBody>
          <a:bodyPr wrap="square">
            <a:spAutoFit/>
          </a:bodyPr>
          <a:lstStyle/>
          <a:p>
            <a:pPr>
              <a:defRPr/>
            </a:pPr>
            <a:r>
              <a:rPr lang="tr-TR" sz="1600" dirty="0" smtClean="0">
                <a:latin typeface="Comic Sans MS" panose="030F0702030302020204" pitchFamily="66" charset="0"/>
              </a:rPr>
              <a:t>Özel yetenek sınavıyla öğrenci alan yükseköğretim programlarına başvurabilmek için de TYT puanının 150 ve üzeri puan  olması gerekmektedir. </a:t>
            </a:r>
          </a:p>
          <a:p>
            <a:pPr algn="just" eaLnBrk="1" fontAlgn="auto" hangingPunct="1">
              <a:spcBef>
                <a:spcPts val="0"/>
              </a:spcBef>
              <a:spcAft>
                <a:spcPts val="0"/>
              </a:spcAft>
              <a:defRPr/>
            </a:pPr>
            <a:endParaRPr lang="en-US" altLang="zh-CN" sz="1600" dirty="0">
              <a:solidFill>
                <a:schemeClr val="bg1"/>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181317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87498" y="533987"/>
            <a:ext cx="2952750" cy="3170099"/>
          </a:xfrm>
          <a:prstGeom prst="rect">
            <a:avLst/>
          </a:prstGeom>
          <a:noFill/>
        </p:spPr>
        <p:txBody>
          <a:bodyPr wrap="square" rtlCol="0">
            <a:spAutoFit/>
          </a:bodyPr>
          <a:lstStyle/>
          <a:p>
            <a:r>
              <a:rPr lang="en-US" altLang="zh-CN" sz="20000" dirty="0" smtClean="0">
                <a:latin typeface="Segoe Script" panose="020B0504020000000003" pitchFamily="34" charset="0"/>
              </a:rPr>
              <a:t>2</a:t>
            </a:r>
            <a:endParaRPr lang="zh-CN" altLang="en-US" sz="20000" dirty="0">
              <a:latin typeface="Segoe Script" panose="020B0504020000000003" pitchFamily="34" charset="0"/>
            </a:endParaRPr>
          </a:p>
        </p:txBody>
      </p:sp>
      <p:sp>
        <p:nvSpPr>
          <p:cNvPr id="8" name="文本框 7"/>
          <p:cNvSpPr txBox="1"/>
          <p:nvPr/>
        </p:nvSpPr>
        <p:spPr>
          <a:xfrm>
            <a:off x="2982936" y="770569"/>
            <a:ext cx="8553450" cy="1754326"/>
          </a:xfrm>
          <a:prstGeom prst="rect">
            <a:avLst/>
          </a:prstGeom>
          <a:noFill/>
        </p:spPr>
        <p:txBody>
          <a:bodyPr wrap="square" rtlCol="0">
            <a:spAutoFit/>
          </a:bodyPr>
          <a:lstStyle/>
          <a:p>
            <a:pPr algn="ctr"/>
            <a:r>
              <a:rPr lang="tr-TR" sz="5400" dirty="0" smtClean="0">
                <a:latin typeface="Comic Sans MS" panose="030F0702030302020204" pitchFamily="66" charset="0"/>
              </a:rPr>
              <a:t>2020-TYT Puanı ile Tercih Yapılması</a:t>
            </a:r>
            <a:endParaRPr lang="zh-CN" altLang="en-US" sz="3600" b="1" dirty="0">
              <a:latin typeface="Comic Sans MS" panose="030F0702030302020204" pitchFamily="66" charset="0"/>
            </a:endParaRPr>
          </a:p>
        </p:txBody>
      </p:sp>
      <p:sp>
        <p:nvSpPr>
          <p:cNvPr id="5" name="4 Dikdörtgen"/>
          <p:cNvSpPr/>
          <p:nvPr/>
        </p:nvSpPr>
        <p:spPr>
          <a:xfrm>
            <a:off x="3160542" y="2863505"/>
            <a:ext cx="7460566" cy="2554545"/>
          </a:xfrm>
          <a:prstGeom prst="rect">
            <a:avLst/>
          </a:prstGeom>
        </p:spPr>
        <p:txBody>
          <a:bodyPr wrap="square">
            <a:spAutoFit/>
          </a:bodyPr>
          <a:lstStyle/>
          <a:p>
            <a:pPr marL="457200" indent="-457200">
              <a:buFont typeface="+mj-lt"/>
              <a:buAutoNum type="arabicPeriod"/>
            </a:pPr>
            <a:r>
              <a:rPr lang="tr-TR" sz="2000" dirty="0" smtClean="0">
                <a:latin typeface="Comic Sans MS" panose="030F0702030302020204" pitchFamily="66" charset="0"/>
              </a:rPr>
              <a:t>2020-TYT sınav puanı 200 ve üzeri olan adayların yüzdelik dilim değerleri referans alınarak, 2021-TYT’de bu yüzdelik dilim değerlerine karşılık  gelen 200-500 puan aralığındaki puanlara dönüştürülecektir. Bu puan, “Dönüştürülmüş Puan” olarak adlandırılacaktır. Dönüştürülmüş Puanlar, 200-500 puan aralığında olmak üzere, adayların 2021-TYT sınav puanlarından daha yüksek veya daha düşük olabilecektir. </a:t>
            </a:r>
          </a:p>
        </p:txBody>
      </p:sp>
    </p:spTree>
    <p:extLst>
      <p:ext uri="{BB962C8B-B14F-4D97-AF65-F5344CB8AC3E}">
        <p14:creationId xmlns:p14="http://schemas.microsoft.com/office/powerpoint/2010/main" val="2169447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837241" y="729942"/>
            <a:ext cx="4250713" cy="927407"/>
          </a:xfrm>
          <a:prstGeom prst="rect">
            <a:avLst/>
          </a:prstGeom>
        </p:spPr>
      </p:pic>
      <p:pic>
        <p:nvPicPr>
          <p:cNvPr id="3" name="图片 2"/>
          <p:cNvPicPr>
            <a:picLocks noChangeAspect="1"/>
          </p:cNvPicPr>
          <p:nvPr/>
        </p:nvPicPr>
        <p:blipFill>
          <a:blip r:embed="rId3" cstate="print"/>
          <a:stretch>
            <a:fillRect/>
          </a:stretch>
        </p:blipFill>
        <p:spPr>
          <a:xfrm>
            <a:off x="970489" y="904644"/>
            <a:ext cx="866752" cy="1505411"/>
          </a:xfrm>
          <a:prstGeom prst="rect">
            <a:avLst/>
          </a:prstGeom>
        </p:spPr>
      </p:pic>
      <p:sp>
        <p:nvSpPr>
          <p:cNvPr id="4" name="文本框 3"/>
          <p:cNvSpPr txBox="1"/>
          <p:nvPr/>
        </p:nvSpPr>
        <p:spPr>
          <a:xfrm>
            <a:off x="2800936" y="963669"/>
            <a:ext cx="3554304" cy="400110"/>
          </a:xfrm>
          <a:prstGeom prst="rect">
            <a:avLst/>
          </a:prstGeom>
          <a:noFill/>
        </p:spPr>
        <p:txBody>
          <a:bodyPr wrap="square" rtlCol="0">
            <a:spAutoFit/>
          </a:bodyPr>
          <a:lstStyle/>
          <a:p>
            <a:r>
              <a:rPr lang="tr-TR" altLang="zh-CN" sz="2000" b="1" dirty="0" smtClean="0">
                <a:solidFill>
                  <a:srgbClr val="FFFF99"/>
                </a:solidFill>
                <a:latin typeface="Segoe Script" panose="020B0504020000000003" pitchFamily="34" charset="0"/>
              </a:rPr>
              <a:t>2021-TYT PUANI</a:t>
            </a:r>
            <a:endParaRPr lang="zh-CN" altLang="en-US" sz="2000" b="1" dirty="0">
              <a:solidFill>
                <a:srgbClr val="FFFF99"/>
              </a:solidFill>
              <a:latin typeface="Segoe Script" panose="020B0504020000000003" pitchFamily="34" charset="0"/>
            </a:endParaRPr>
          </a:p>
        </p:txBody>
      </p:sp>
      <p:sp>
        <p:nvSpPr>
          <p:cNvPr id="11" name="TextBox 57"/>
          <p:cNvSpPr txBox="1">
            <a:spLocks noChangeArrowheads="1"/>
          </p:cNvSpPr>
          <p:nvPr/>
        </p:nvSpPr>
        <p:spPr bwMode="auto">
          <a:xfrm>
            <a:off x="647115" y="4360063"/>
            <a:ext cx="3502854" cy="181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indent="-342900" algn="ctr">
              <a:lnSpc>
                <a:spcPct val="130000"/>
              </a:lnSpc>
              <a:buFont typeface="+mj-lt"/>
              <a:buAutoNum type="arabicPeriod" startAt="2"/>
            </a:pPr>
            <a:r>
              <a:rPr lang="tr-TR" sz="1400" dirty="0" smtClean="0">
                <a:latin typeface="Comic Sans MS" panose="030F0702030302020204" pitchFamily="66" charset="0"/>
              </a:rPr>
              <a:t>Hem 2020-TYT sınavına girerek Dönüştürülmüş Puanı olan, hem de 2021-TYT sınav puanı bulunan bir adayın daha yüksek olan puanı, Sınav Puanı olarak kabul edilecektir. </a:t>
            </a:r>
          </a:p>
          <a:p>
            <a:pPr algn="ctr" eaLnBrk="1" hangingPunct="1">
              <a:lnSpc>
                <a:spcPct val="130000"/>
              </a:lnSpc>
            </a:pPr>
            <a:endParaRPr lang="en-US" altLang="zh-CN" sz="1600" dirty="0">
              <a:solidFill>
                <a:schemeClr val="bg1"/>
              </a:solidFill>
              <a:latin typeface="新蒂小丸子小学版" panose="03000600000000000000" pitchFamily="66" charset="-122"/>
              <a:ea typeface="新蒂小丸子小学版" panose="03000600000000000000" pitchFamily="66" charset="-122"/>
            </a:endParaRPr>
          </a:p>
        </p:txBody>
      </p:sp>
      <p:sp>
        <p:nvSpPr>
          <p:cNvPr id="12" name="TextBox 57"/>
          <p:cNvSpPr txBox="1">
            <a:spLocks noChangeArrowheads="1"/>
          </p:cNvSpPr>
          <p:nvPr/>
        </p:nvSpPr>
        <p:spPr bwMode="auto">
          <a:xfrm>
            <a:off x="4332644" y="4374130"/>
            <a:ext cx="3081030"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indent="-342900" algn="ctr">
              <a:lnSpc>
                <a:spcPct val="130000"/>
              </a:lnSpc>
              <a:buFont typeface="+mj-lt"/>
              <a:buAutoNum type="arabicPeriod" startAt="3"/>
            </a:pPr>
            <a:r>
              <a:rPr lang="tr-TR" sz="1400" dirty="0" smtClean="0">
                <a:latin typeface="Comic Sans MS" panose="030F0702030302020204" pitchFamily="66" charset="0"/>
              </a:rPr>
              <a:t>2020-TYT sınav puanı 200 ve üzeri olup, 2021-TYT sınav puanı olmayan bir adayın Puanı, adayın 2021-TYT Sınav Puanı olarak kabul edilecektir.</a:t>
            </a:r>
            <a:endParaRPr lang="en-US" altLang="zh-CN" sz="1400" dirty="0">
              <a:latin typeface="Comic Sans MS" panose="030F0702030302020204" pitchFamily="66" charset="0"/>
              <a:ea typeface="新蒂小丸子小学版" panose="03000600000000000000" pitchFamily="66" charset="-122"/>
            </a:endParaRPr>
          </a:p>
        </p:txBody>
      </p:sp>
      <p:sp>
        <p:nvSpPr>
          <p:cNvPr id="13" name="TextBox 57"/>
          <p:cNvSpPr txBox="1">
            <a:spLocks noChangeArrowheads="1"/>
          </p:cNvSpPr>
          <p:nvPr/>
        </p:nvSpPr>
        <p:spPr bwMode="auto">
          <a:xfrm>
            <a:off x="7969582" y="4416333"/>
            <a:ext cx="2673350"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indent="-342900" algn="ctr">
              <a:lnSpc>
                <a:spcPct val="130000"/>
              </a:lnSpc>
              <a:buFont typeface="+mj-lt"/>
              <a:buAutoNum type="arabicPeriod" startAt="4"/>
            </a:pPr>
            <a:r>
              <a:rPr lang="tr-TR" sz="1400" dirty="0" smtClean="0">
                <a:latin typeface="Comic Sans MS" panose="030F0702030302020204" pitchFamily="66" charset="0"/>
              </a:rPr>
              <a:t>Bütün adayların başarı sıraları, 2021-TYT nihai Sınav Puanı kullanılarak belirlenecektir.</a:t>
            </a:r>
          </a:p>
          <a:p>
            <a:pPr algn="ctr" eaLnBrk="1" hangingPunct="1">
              <a:lnSpc>
                <a:spcPct val="130000"/>
              </a:lnSpc>
            </a:pPr>
            <a:endParaRPr lang="en-US" altLang="zh-CN" sz="1600" dirty="0">
              <a:solidFill>
                <a:schemeClr val="bg1"/>
              </a:solidFill>
              <a:latin typeface="新蒂小丸子小学版" panose="03000600000000000000" pitchFamily="66" charset="-122"/>
              <a:ea typeface="新蒂小丸子小学版" panose="03000600000000000000" pitchFamily="66" charset="-122"/>
            </a:endParaRPr>
          </a:p>
        </p:txBody>
      </p:sp>
      <p:sp>
        <p:nvSpPr>
          <p:cNvPr id="21" name="泪滴形 32"/>
          <p:cNvSpPr>
            <a:spLocks/>
          </p:cNvSpPr>
          <p:nvPr/>
        </p:nvSpPr>
        <p:spPr bwMode="auto">
          <a:xfrm rot="8100000">
            <a:off x="1139288" y="2551858"/>
            <a:ext cx="1667158" cy="1460847"/>
          </a:xfrm>
          <a:custGeom>
            <a:avLst/>
            <a:gdLst>
              <a:gd name="T0" fmla="*/ 0 w 1657350"/>
              <a:gd name="T1" fmla="*/ 828675 h 1657350"/>
              <a:gd name="T2" fmla="*/ 828675 w 1657350"/>
              <a:gd name="T3" fmla="*/ 0 h 1657350"/>
              <a:gd name="T4" fmla="*/ 1657350 w 1657350"/>
              <a:gd name="T5" fmla="*/ 0 h 1657350"/>
              <a:gd name="T6" fmla="*/ 1657350 w 1657350"/>
              <a:gd name="T7" fmla="*/ 828675 h 1657350"/>
              <a:gd name="T8" fmla="*/ 828675 w 1657350"/>
              <a:gd name="T9" fmla="*/ 1657350 h 1657350"/>
              <a:gd name="T10" fmla="*/ 0 w 1657350"/>
              <a:gd name="T11" fmla="*/ 828675 h 1657350"/>
              <a:gd name="connsiteX0" fmla="*/ -1 w 1767885"/>
              <a:gd name="connsiteY0" fmla="*/ 754985 h 1657637"/>
              <a:gd name="connsiteX1" fmla="*/ 939210 w 1767885"/>
              <a:gd name="connsiteY1" fmla="*/ 0 h 1657637"/>
              <a:gd name="connsiteX2" fmla="*/ 1767885 w 1767885"/>
              <a:gd name="connsiteY2" fmla="*/ 0 h 1657637"/>
              <a:gd name="connsiteX3" fmla="*/ 1767885 w 1767885"/>
              <a:gd name="connsiteY3" fmla="*/ 828675 h 1657637"/>
              <a:gd name="connsiteX4" fmla="*/ 939210 w 1767885"/>
              <a:gd name="connsiteY4" fmla="*/ 1657350 h 1657637"/>
              <a:gd name="connsiteX5" fmla="*/ -1 w 1767885"/>
              <a:gd name="connsiteY5" fmla="*/ 754985 h 1657637"/>
              <a:gd name="connsiteX0" fmla="*/ 128 w 1768014"/>
              <a:gd name="connsiteY0" fmla="*/ 754985 h 1602413"/>
              <a:gd name="connsiteX1" fmla="*/ 939339 w 1768014"/>
              <a:gd name="connsiteY1" fmla="*/ 0 h 1602413"/>
              <a:gd name="connsiteX2" fmla="*/ 1768014 w 1768014"/>
              <a:gd name="connsiteY2" fmla="*/ 0 h 1602413"/>
              <a:gd name="connsiteX3" fmla="*/ 1768014 w 1768014"/>
              <a:gd name="connsiteY3" fmla="*/ 828675 h 1602413"/>
              <a:gd name="connsiteX4" fmla="*/ 994606 w 1768014"/>
              <a:gd name="connsiteY4" fmla="*/ 1602080 h 1602413"/>
              <a:gd name="connsiteX5" fmla="*/ 128 w 1768014"/>
              <a:gd name="connsiteY5" fmla="*/ 754985 h 1602413"/>
              <a:gd name="connsiteX0" fmla="*/ 128 w 1827887"/>
              <a:gd name="connsiteY0" fmla="*/ 754985 h 1602413"/>
              <a:gd name="connsiteX1" fmla="*/ 939339 w 1827887"/>
              <a:gd name="connsiteY1" fmla="*/ 0 h 1602413"/>
              <a:gd name="connsiteX2" fmla="*/ 1827887 w 1827887"/>
              <a:gd name="connsiteY2" fmla="*/ 50661 h 1602413"/>
              <a:gd name="connsiteX3" fmla="*/ 1768014 w 1827887"/>
              <a:gd name="connsiteY3" fmla="*/ 828675 h 1602413"/>
              <a:gd name="connsiteX4" fmla="*/ 994606 w 1827887"/>
              <a:gd name="connsiteY4" fmla="*/ 1602080 h 1602413"/>
              <a:gd name="connsiteX5" fmla="*/ 128 w 1827887"/>
              <a:gd name="connsiteY5" fmla="*/ 754985 h 1602413"/>
              <a:gd name="connsiteX0" fmla="*/ 128 w 1827887"/>
              <a:gd name="connsiteY0" fmla="*/ 754985 h 1602413"/>
              <a:gd name="connsiteX1" fmla="*/ 939339 w 1827887"/>
              <a:gd name="connsiteY1" fmla="*/ 0 h 1602413"/>
              <a:gd name="connsiteX2" fmla="*/ 1827887 w 1827887"/>
              <a:gd name="connsiteY2" fmla="*/ 50661 h 1602413"/>
              <a:gd name="connsiteX3" fmla="*/ 1768014 w 1827887"/>
              <a:gd name="connsiteY3" fmla="*/ 828675 h 1602413"/>
              <a:gd name="connsiteX4" fmla="*/ 994606 w 1827887"/>
              <a:gd name="connsiteY4" fmla="*/ 1602080 h 1602413"/>
              <a:gd name="connsiteX5" fmla="*/ 128 w 1827887"/>
              <a:gd name="connsiteY5" fmla="*/ 754985 h 1602413"/>
              <a:gd name="connsiteX0" fmla="*/ 128 w 1828717"/>
              <a:gd name="connsiteY0" fmla="*/ 754985 h 1602413"/>
              <a:gd name="connsiteX1" fmla="*/ 939339 w 1828717"/>
              <a:gd name="connsiteY1" fmla="*/ 0 h 1602413"/>
              <a:gd name="connsiteX2" fmla="*/ 1827887 w 1828717"/>
              <a:gd name="connsiteY2" fmla="*/ 50661 h 1602413"/>
              <a:gd name="connsiteX3" fmla="*/ 1768014 w 1828717"/>
              <a:gd name="connsiteY3" fmla="*/ 828675 h 1602413"/>
              <a:gd name="connsiteX4" fmla="*/ 994606 w 1828717"/>
              <a:gd name="connsiteY4" fmla="*/ 1602080 h 1602413"/>
              <a:gd name="connsiteX5" fmla="*/ 128 w 1828717"/>
              <a:gd name="connsiteY5" fmla="*/ 754985 h 160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717" h="1602413">
                <a:moveTo>
                  <a:pt x="128" y="754985"/>
                </a:moveTo>
                <a:cubicBezTo>
                  <a:pt x="-9083" y="487972"/>
                  <a:pt x="481674" y="0"/>
                  <a:pt x="939339" y="0"/>
                </a:cubicBezTo>
                <a:cubicBezTo>
                  <a:pt x="1235522" y="16887"/>
                  <a:pt x="1545521" y="75225"/>
                  <a:pt x="1827887" y="50661"/>
                </a:cubicBezTo>
                <a:cubicBezTo>
                  <a:pt x="1835565" y="309999"/>
                  <a:pt x="1787972" y="569337"/>
                  <a:pt x="1768014" y="828675"/>
                </a:cubicBezTo>
                <a:cubicBezTo>
                  <a:pt x="1768014" y="1286340"/>
                  <a:pt x="1289254" y="1614362"/>
                  <a:pt x="994606" y="1602080"/>
                </a:cubicBezTo>
                <a:cubicBezTo>
                  <a:pt x="699958" y="1589798"/>
                  <a:pt x="9339" y="1021998"/>
                  <a:pt x="128" y="754985"/>
                </a:cubicBezTo>
                <a:close/>
              </a:path>
            </a:pathLst>
          </a:custGeom>
          <a:pattFill prst="wdUpDiag">
            <a:fgClr>
              <a:srgbClr val="357879"/>
            </a:fgClr>
            <a:bgClr>
              <a:srgbClr val="363636"/>
            </a:bgClr>
          </a:pattFill>
          <a:ln cap="rnd">
            <a:solidFill>
              <a:schemeClr val="bg1"/>
            </a:solidFill>
            <a:miter lim="800000"/>
          </a:ln>
        </p:spPr>
        <p:txBody>
          <a:bodyPr anchor="ctr"/>
          <a:lstStyle/>
          <a:p>
            <a:endParaRPr lang="zh-CN" altLang="en-US"/>
          </a:p>
        </p:txBody>
      </p:sp>
      <p:pic>
        <p:nvPicPr>
          <p:cNvPr id="22" name="图片 21"/>
          <p:cNvPicPr>
            <a:picLocks noChangeAspect="1"/>
          </p:cNvPicPr>
          <p:nvPr/>
        </p:nvPicPr>
        <p:blipFill>
          <a:blip r:embed="rId4" cstate="print"/>
          <a:stretch>
            <a:fillRect/>
          </a:stretch>
        </p:blipFill>
        <p:spPr>
          <a:xfrm>
            <a:off x="1485193" y="2738118"/>
            <a:ext cx="1003484" cy="1309632"/>
          </a:xfrm>
          <a:prstGeom prst="rect">
            <a:avLst/>
          </a:prstGeom>
        </p:spPr>
      </p:pic>
      <p:sp>
        <p:nvSpPr>
          <p:cNvPr id="23" name="泪滴形 32"/>
          <p:cNvSpPr>
            <a:spLocks/>
          </p:cNvSpPr>
          <p:nvPr/>
        </p:nvSpPr>
        <p:spPr bwMode="auto">
          <a:xfrm rot="8100000">
            <a:off x="5032585" y="2481520"/>
            <a:ext cx="1667158" cy="1460847"/>
          </a:xfrm>
          <a:custGeom>
            <a:avLst/>
            <a:gdLst>
              <a:gd name="T0" fmla="*/ 0 w 1657350"/>
              <a:gd name="T1" fmla="*/ 828675 h 1657350"/>
              <a:gd name="T2" fmla="*/ 828675 w 1657350"/>
              <a:gd name="T3" fmla="*/ 0 h 1657350"/>
              <a:gd name="T4" fmla="*/ 1657350 w 1657350"/>
              <a:gd name="T5" fmla="*/ 0 h 1657350"/>
              <a:gd name="T6" fmla="*/ 1657350 w 1657350"/>
              <a:gd name="T7" fmla="*/ 828675 h 1657350"/>
              <a:gd name="T8" fmla="*/ 828675 w 1657350"/>
              <a:gd name="T9" fmla="*/ 1657350 h 1657350"/>
              <a:gd name="T10" fmla="*/ 0 w 1657350"/>
              <a:gd name="T11" fmla="*/ 828675 h 1657350"/>
              <a:gd name="connsiteX0" fmla="*/ -1 w 1767885"/>
              <a:gd name="connsiteY0" fmla="*/ 754985 h 1657637"/>
              <a:gd name="connsiteX1" fmla="*/ 939210 w 1767885"/>
              <a:gd name="connsiteY1" fmla="*/ 0 h 1657637"/>
              <a:gd name="connsiteX2" fmla="*/ 1767885 w 1767885"/>
              <a:gd name="connsiteY2" fmla="*/ 0 h 1657637"/>
              <a:gd name="connsiteX3" fmla="*/ 1767885 w 1767885"/>
              <a:gd name="connsiteY3" fmla="*/ 828675 h 1657637"/>
              <a:gd name="connsiteX4" fmla="*/ 939210 w 1767885"/>
              <a:gd name="connsiteY4" fmla="*/ 1657350 h 1657637"/>
              <a:gd name="connsiteX5" fmla="*/ -1 w 1767885"/>
              <a:gd name="connsiteY5" fmla="*/ 754985 h 1657637"/>
              <a:gd name="connsiteX0" fmla="*/ 128 w 1768014"/>
              <a:gd name="connsiteY0" fmla="*/ 754985 h 1602413"/>
              <a:gd name="connsiteX1" fmla="*/ 939339 w 1768014"/>
              <a:gd name="connsiteY1" fmla="*/ 0 h 1602413"/>
              <a:gd name="connsiteX2" fmla="*/ 1768014 w 1768014"/>
              <a:gd name="connsiteY2" fmla="*/ 0 h 1602413"/>
              <a:gd name="connsiteX3" fmla="*/ 1768014 w 1768014"/>
              <a:gd name="connsiteY3" fmla="*/ 828675 h 1602413"/>
              <a:gd name="connsiteX4" fmla="*/ 994606 w 1768014"/>
              <a:gd name="connsiteY4" fmla="*/ 1602080 h 1602413"/>
              <a:gd name="connsiteX5" fmla="*/ 128 w 1768014"/>
              <a:gd name="connsiteY5" fmla="*/ 754985 h 1602413"/>
              <a:gd name="connsiteX0" fmla="*/ 128 w 1827887"/>
              <a:gd name="connsiteY0" fmla="*/ 754985 h 1602413"/>
              <a:gd name="connsiteX1" fmla="*/ 939339 w 1827887"/>
              <a:gd name="connsiteY1" fmla="*/ 0 h 1602413"/>
              <a:gd name="connsiteX2" fmla="*/ 1827887 w 1827887"/>
              <a:gd name="connsiteY2" fmla="*/ 50661 h 1602413"/>
              <a:gd name="connsiteX3" fmla="*/ 1768014 w 1827887"/>
              <a:gd name="connsiteY3" fmla="*/ 828675 h 1602413"/>
              <a:gd name="connsiteX4" fmla="*/ 994606 w 1827887"/>
              <a:gd name="connsiteY4" fmla="*/ 1602080 h 1602413"/>
              <a:gd name="connsiteX5" fmla="*/ 128 w 1827887"/>
              <a:gd name="connsiteY5" fmla="*/ 754985 h 1602413"/>
              <a:gd name="connsiteX0" fmla="*/ 128 w 1827887"/>
              <a:gd name="connsiteY0" fmla="*/ 754985 h 1602413"/>
              <a:gd name="connsiteX1" fmla="*/ 939339 w 1827887"/>
              <a:gd name="connsiteY1" fmla="*/ 0 h 1602413"/>
              <a:gd name="connsiteX2" fmla="*/ 1827887 w 1827887"/>
              <a:gd name="connsiteY2" fmla="*/ 50661 h 1602413"/>
              <a:gd name="connsiteX3" fmla="*/ 1768014 w 1827887"/>
              <a:gd name="connsiteY3" fmla="*/ 828675 h 1602413"/>
              <a:gd name="connsiteX4" fmla="*/ 994606 w 1827887"/>
              <a:gd name="connsiteY4" fmla="*/ 1602080 h 1602413"/>
              <a:gd name="connsiteX5" fmla="*/ 128 w 1827887"/>
              <a:gd name="connsiteY5" fmla="*/ 754985 h 1602413"/>
              <a:gd name="connsiteX0" fmla="*/ 128 w 1828717"/>
              <a:gd name="connsiteY0" fmla="*/ 754985 h 1602413"/>
              <a:gd name="connsiteX1" fmla="*/ 939339 w 1828717"/>
              <a:gd name="connsiteY1" fmla="*/ 0 h 1602413"/>
              <a:gd name="connsiteX2" fmla="*/ 1827887 w 1828717"/>
              <a:gd name="connsiteY2" fmla="*/ 50661 h 1602413"/>
              <a:gd name="connsiteX3" fmla="*/ 1768014 w 1828717"/>
              <a:gd name="connsiteY3" fmla="*/ 828675 h 1602413"/>
              <a:gd name="connsiteX4" fmla="*/ 994606 w 1828717"/>
              <a:gd name="connsiteY4" fmla="*/ 1602080 h 1602413"/>
              <a:gd name="connsiteX5" fmla="*/ 128 w 1828717"/>
              <a:gd name="connsiteY5" fmla="*/ 754985 h 160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717" h="1602413">
                <a:moveTo>
                  <a:pt x="128" y="754985"/>
                </a:moveTo>
                <a:cubicBezTo>
                  <a:pt x="-9083" y="487972"/>
                  <a:pt x="481674" y="0"/>
                  <a:pt x="939339" y="0"/>
                </a:cubicBezTo>
                <a:cubicBezTo>
                  <a:pt x="1235522" y="16887"/>
                  <a:pt x="1545521" y="75225"/>
                  <a:pt x="1827887" y="50661"/>
                </a:cubicBezTo>
                <a:cubicBezTo>
                  <a:pt x="1835565" y="309999"/>
                  <a:pt x="1787972" y="569337"/>
                  <a:pt x="1768014" y="828675"/>
                </a:cubicBezTo>
                <a:cubicBezTo>
                  <a:pt x="1768014" y="1286340"/>
                  <a:pt x="1289254" y="1614362"/>
                  <a:pt x="994606" y="1602080"/>
                </a:cubicBezTo>
                <a:cubicBezTo>
                  <a:pt x="699958" y="1589798"/>
                  <a:pt x="9339" y="1021998"/>
                  <a:pt x="128" y="754985"/>
                </a:cubicBezTo>
                <a:close/>
              </a:path>
            </a:pathLst>
          </a:custGeom>
          <a:pattFill prst="wdUpDiag">
            <a:fgClr>
              <a:srgbClr val="357879"/>
            </a:fgClr>
            <a:bgClr>
              <a:srgbClr val="363636"/>
            </a:bgClr>
          </a:pattFill>
          <a:ln cap="rnd">
            <a:solidFill>
              <a:schemeClr val="bg1"/>
            </a:solidFill>
            <a:miter lim="800000"/>
          </a:ln>
        </p:spPr>
        <p:txBody>
          <a:bodyPr anchor="ctr"/>
          <a:lstStyle/>
          <a:p>
            <a:endParaRPr lang="zh-CN" altLang="en-US"/>
          </a:p>
        </p:txBody>
      </p:sp>
      <p:sp>
        <p:nvSpPr>
          <p:cNvPr id="24" name="泪滴形 32"/>
          <p:cNvSpPr>
            <a:spLocks/>
          </p:cNvSpPr>
          <p:nvPr/>
        </p:nvSpPr>
        <p:spPr bwMode="auto">
          <a:xfrm rot="8100000">
            <a:off x="8649776" y="2523725"/>
            <a:ext cx="1667158" cy="1460847"/>
          </a:xfrm>
          <a:custGeom>
            <a:avLst/>
            <a:gdLst>
              <a:gd name="T0" fmla="*/ 0 w 1657350"/>
              <a:gd name="T1" fmla="*/ 828675 h 1657350"/>
              <a:gd name="T2" fmla="*/ 828675 w 1657350"/>
              <a:gd name="T3" fmla="*/ 0 h 1657350"/>
              <a:gd name="T4" fmla="*/ 1657350 w 1657350"/>
              <a:gd name="T5" fmla="*/ 0 h 1657350"/>
              <a:gd name="T6" fmla="*/ 1657350 w 1657350"/>
              <a:gd name="T7" fmla="*/ 828675 h 1657350"/>
              <a:gd name="T8" fmla="*/ 828675 w 1657350"/>
              <a:gd name="T9" fmla="*/ 1657350 h 1657350"/>
              <a:gd name="T10" fmla="*/ 0 w 1657350"/>
              <a:gd name="T11" fmla="*/ 828675 h 1657350"/>
              <a:gd name="connsiteX0" fmla="*/ -1 w 1767885"/>
              <a:gd name="connsiteY0" fmla="*/ 754985 h 1657637"/>
              <a:gd name="connsiteX1" fmla="*/ 939210 w 1767885"/>
              <a:gd name="connsiteY1" fmla="*/ 0 h 1657637"/>
              <a:gd name="connsiteX2" fmla="*/ 1767885 w 1767885"/>
              <a:gd name="connsiteY2" fmla="*/ 0 h 1657637"/>
              <a:gd name="connsiteX3" fmla="*/ 1767885 w 1767885"/>
              <a:gd name="connsiteY3" fmla="*/ 828675 h 1657637"/>
              <a:gd name="connsiteX4" fmla="*/ 939210 w 1767885"/>
              <a:gd name="connsiteY4" fmla="*/ 1657350 h 1657637"/>
              <a:gd name="connsiteX5" fmla="*/ -1 w 1767885"/>
              <a:gd name="connsiteY5" fmla="*/ 754985 h 1657637"/>
              <a:gd name="connsiteX0" fmla="*/ 128 w 1768014"/>
              <a:gd name="connsiteY0" fmla="*/ 754985 h 1602413"/>
              <a:gd name="connsiteX1" fmla="*/ 939339 w 1768014"/>
              <a:gd name="connsiteY1" fmla="*/ 0 h 1602413"/>
              <a:gd name="connsiteX2" fmla="*/ 1768014 w 1768014"/>
              <a:gd name="connsiteY2" fmla="*/ 0 h 1602413"/>
              <a:gd name="connsiteX3" fmla="*/ 1768014 w 1768014"/>
              <a:gd name="connsiteY3" fmla="*/ 828675 h 1602413"/>
              <a:gd name="connsiteX4" fmla="*/ 994606 w 1768014"/>
              <a:gd name="connsiteY4" fmla="*/ 1602080 h 1602413"/>
              <a:gd name="connsiteX5" fmla="*/ 128 w 1768014"/>
              <a:gd name="connsiteY5" fmla="*/ 754985 h 1602413"/>
              <a:gd name="connsiteX0" fmla="*/ 128 w 1827887"/>
              <a:gd name="connsiteY0" fmla="*/ 754985 h 1602413"/>
              <a:gd name="connsiteX1" fmla="*/ 939339 w 1827887"/>
              <a:gd name="connsiteY1" fmla="*/ 0 h 1602413"/>
              <a:gd name="connsiteX2" fmla="*/ 1827887 w 1827887"/>
              <a:gd name="connsiteY2" fmla="*/ 50661 h 1602413"/>
              <a:gd name="connsiteX3" fmla="*/ 1768014 w 1827887"/>
              <a:gd name="connsiteY3" fmla="*/ 828675 h 1602413"/>
              <a:gd name="connsiteX4" fmla="*/ 994606 w 1827887"/>
              <a:gd name="connsiteY4" fmla="*/ 1602080 h 1602413"/>
              <a:gd name="connsiteX5" fmla="*/ 128 w 1827887"/>
              <a:gd name="connsiteY5" fmla="*/ 754985 h 1602413"/>
              <a:gd name="connsiteX0" fmla="*/ 128 w 1827887"/>
              <a:gd name="connsiteY0" fmla="*/ 754985 h 1602413"/>
              <a:gd name="connsiteX1" fmla="*/ 939339 w 1827887"/>
              <a:gd name="connsiteY1" fmla="*/ 0 h 1602413"/>
              <a:gd name="connsiteX2" fmla="*/ 1827887 w 1827887"/>
              <a:gd name="connsiteY2" fmla="*/ 50661 h 1602413"/>
              <a:gd name="connsiteX3" fmla="*/ 1768014 w 1827887"/>
              <a:gd name="connsiteY3" fmla="*/ 828675 h 1602413"/>
              <a:gd name="connsiteX4" fmla="*/ 994606 w 1827887"/>
              <a:gd name="connsiteY4" fmla="*/ 1602080 h 1602413"/>
              <a:gd name="connsiteX5" fmla="*/ 128 w 1827887"/>
              <a:gd name="connsiteY5" fmla="*/ 754985 h 1602413"/>
              <a:gd name="connsiteX0" fmla="*/ 128 w 1828717"/>
              <a:gd name="connsiteY0" fmla="*/ 754985 h 1602413"/>
              <a:gd name="connsiteX1" fmla="*/ 939339 w 1828717"/>
              <a:gd name="connsiteY1" fmla="*/ 0 h 1602413"/>
              <a:gd name="connsiteX2" fmla="*/ 1827887 w 1828717"/>
              <a:gd name="connsiteY2" fmla="*/ 50661 h 1602413"/>
              <a:gd name="connsiteX3" fmla="*/ 1768014 w 1828717"/>
              <a:gd name="connsiteY3" fmla="*/ 828675 h 1602413"/>
              <a:gd name="connsiteX4" fmla="*/ 994606 w 1828717"/>
              <a:gd name="connsiteY4" fmla="*/ 1602080 h 1602413"/>
              <a:gd name="connsiteX5" fmla="*/ 128 w 1828717"/>
              <a:gd name="connsiteY5" fmla="*/ 754985 h 160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717" h="1602413">
                <a:moveTo>
                  <a:pt x="128" y="754985"/>
                </a:moveTo>
                <a:cubicBezTo>
                  <a:pt x="-9083" y="487972"/>
                  <a:pt x="481674" y="0"/>
                  <a:pt x="939339" y="0"/>
                </a:cubicBezTo>
                <a:cubicBezTo>
                  <a:pt x="1235522" y="16887"/>
                  <a:pt x="1545521" y="75225"/>
                  <a:pt x="1827887" y="50661"/>
                </a:cubicBezTo>
                <a:cubicBezTo>
                  <a:pt x="1835565" y="309999"/>
                  <a:pt x="1787972" y="569337"/>
                  <a:pt x="1768014" y="828675"/>
                </a:cubicBezTo>
                <a:cubicBezTo>
                  <a:pt x="1768014" y="1286340"/>
                  <a:pt x="1289254" y="1614362"/>
                  <a:pt x="994606" y="1602080"/>
                </a:cubicBezTo>
                <a:cubicBezTo>
                  <a:pt x="699958" y="1589798"/>
                  <a:pt x="9339" y="1021998"/>
                  <a:pt x="128" y="754985"/>
                </a:cubicBezTo>
                <a:close/>
              </a:path>
            </a:pathLst>
          </a:custGeom>
          <a:pattFill prst="wdUpDiag">
            <a:fgClr>
              <a:srgbClr val="357879"/>
            </a:fgClr>
            <a:bgClr>
              <a:srgbClr val="363636"/>
            </a:bgClr>
          </a:pattFill>
          <a:ln cap="rnd">
            <a:solidFill>
              <a:schemeClr val="bg1"/>
            </a:solidFill>
            <a:miter lim="800000"/>
          </a:ln>
        </p:spPr>
        <p:txBody>
          <a:bodyPr anchor="ctr"/>
          <a:lstStyle/>
          <a:p>
            <a:endParaRPr lang="zh-CN" altLang="en-US"/>
          </a:p>
        </p:txBody>
      </p:sp>
      <p:pic>
        <p:nvPicPr>
          <p:cNvPr id="27" name="图片 26"/>
          <p:cNvPicPr>
            <a:picLocks noChangeAspect="1"/>
          </p:cNvPicPr>
          <p:nvPr/>
        </p:nvPicPr>
        <p:blipFill>
          <a:blip r:embed="rId5" cstate="print"/>
          <a:stretch>
            <a:fillRect/>
          </a:stretch>
        </p:blipFill>
        <p:spPr>
          <a:xfrm>
            <a:off x="5506031" y="2797816"/>
            <a:ext cx="879235" cy="1011949"/>
          </a:xfrm>
          <a:prstGeom prst="rect">
            <a:avLst/>
          </a:prstGeom>
        </p:spPr>
      </p:pic>
      <p:pic>
        <p:nvPicPr>
          <p:cNvPr id="28" name="图片 27"/>
          <p:cNvPicPr>
            <a:picLocks noChangeAspect="1"/>
          </p:cNvPicPr>
          <p:nvPr/>
        </p:nvPicPr>
        <p:blipFill>
          <a:blip r:embed="rId6" cstate="print"/>
          <a:stretch>
            <a:fillRect/>
          </a:stretch>
        </p:blipFill>
        <p:spPr>
          <a:xfrm>
            <a:off x="8982988" y="2769456"/>
            <a:ext cx="886726" cy="1199688"/>
          </a:xfrm>
          <a:prstGeom prst="rect">
            <a:avLst/>
          </a:prstGeom>
        </p:spPr>
      </p:pic>
    </p:spTree>
    <p:extLst>
      <p:ext uri="{BB962C8B-B14F-4D97-AF65-F5344CB8AC3E}">
        <p14:creationId xmlns:p14="http://schemas.microsoft.com/office/powerpoint/2010/main" val="3886159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İçerik Yer Tutucusu"/>
          <p:cNvGraphicFramePr>
            <a:graphicFrameLocks/>
          </p:cNvGraphicFramePr>
          <p:nvPr>
            <p:extLst>
              <p:ext uri="{D42A27DB-BD31-4B8C-83A1-F6EECF244321}">
                <p14:modId xmlns:p14="http://schemas.microsoft.com/office/powerpoint/2010/main" val="1701448997"/>
              </p:ext>
            </p:extLst>
          </p:nvPr>
        </p:nvGraphicFramePr>
        <p:xfrm>
          <a:off x="872197" y="260648"/>
          <a:ext cx="10353821"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组合 29"/>
          <p:cNvPicPr>
            <a:picLocks noChangeArrowheads="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709696" y="3070172"/>
            <a:ext cx="3297552" cy="280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8" name="文本框 7"/>
          <p:cNvSpPr txBox="1"/>
          <p:nvPr/>
        </p:nvSpPr>
        <p:spPr>
          <a:xfrm>
            <a:off x="2514656" y="2762395"/>
            <a:ext cx="2032669" cy="307777"/>
          </a:xfrm>
          <a:prstGeom prst="rect">
            <a:avLst/>
          </a:prstGeom>
          <a:noFill/>
        </p:spPr>
        <p:txBody>
          <a:bodyPr wrap="square" rtlCol="0">
            <a:spAutoFit/>
          </a:bodyPr>
          <a:lstStyle/>
          <a:p>
            <a:r>
              <a:rPr lang="tr-TR" altLang="zh-CN" sz="1400" b="1" dirty="0" smtClean="0">
                <a:latin typeface="Comic Sans MS" panose="030F0702030302020204" pitchFamily="66" charset="0"/>
              </a:rPr>
              <a:t>ÖĞRETMENLİK</a:t>
            </a:r>
            <a:endParaRPr lang="zh-CN" altLang="en-US" sz="1400" b="1" dirty="0">
              <a:latin typeface="Comic Sans MS" panose="030F0702030302020204" pitchFamily="66" charset="0"/>
            </a:endParaRPr>
          </a:p>
        </p:txBody>
      </p:sp>
      <p:sp>
        <p:nvSpPr>
          <p:cNvPr id="9" name="文本框 8"/>
          <p:cNvSpPr txBox="1"/>
          <p:nvPr/>
        </p:nvSpPr>
        <p:spPr>
          <a:xfrm>
            <a:off x="4179660" y="3857336"/>
            <a:ext cx="1967776" cy="307777"/>
          </a:xfrm>
          <a:prstGeom prst="rect">
            <a:avLst/>
          </a:prstGeom>
          <a:noFill/>
        </p:spPr>
        <p:txBody>
          <a:bodyPr wrap="square" rtlCol="0">
            <a:spAutoFit/>
          </a:bodyPr>
          <a:lstStyle/>
          <a:p>
            <a:r>
              <a:rPr lang="tr-TR" altLang="zh-CN" sz="1400" b="1" dirty="0" smtClean="0">
                <a:latin typeface="Comic Sans MS" panose="030F0702030302020204" pitchFamily="66" charset="0"/>
              </a:rPr>
              <a:t>MÜHENDİSLİK</a:t>
            </a:r>
            <a:endParaRPr lang="zh-CN" altLang="en-US" sz="1400" b="1" dirty="0">
              <a:latin typeface="Comic Sans MS" panose="030F0702030302020204" pitchFamily="66" charset="0"/>
            </a:endParaRPr>
          </a:p>
        </p:txBody>
      </p:sp>
      <p:sp>
        <p:nvSpPr>
          <p:cNvPr id="10" name="文本框 9"/>
          <p:cNvSpPr txBox="1"/>
          <p:nvPr/>
        </p:nvSpPr>
        <p:spPr>
          <a:xfrm>
            <a:off x="955484" y="4000510"/>
            <a:ext cx="1712686" cy="307777"/>
          </a:xfrm>
          <a:prstGeom prst="rect">
            <a:avLst/>
          </a:prstGeom>
          <a:noFill/>
        </p:spPr>
        <p:txBody>
          <a:bodyPr wrap="square" rtlCol="0">
            <a:spAutoFit/>
          </a:bodyPr>
          <a:lstStyle/>
          <a:p>
            <a:r>
              <a:rPr lang="tr-TR" altLang="zh-CN" sz="1400" b="1" dirty="0" smtClean="0">
                <a:latin typeface="Comic Sans MS" panose="030F0702030302020204" pitchFamily="66" charset="0"/>
              </a:rPr>
              <a:t>HUKUK</a:t>
            </a:r>
            <a:endParaRPr lang="zh-CN" altLang="en-US" sz="1400" b="1" dirty="0">
              <a:latin typeface="Comic Sans MS" panose="030F0702030302020204" pitchFamily="66" charset="0"/>
            </a:endParaRPr>
          </a:p>
        </p:txBody>
      </p:sp>
      <p:sp>
        <p:nvSpPr>
          <p:cNvPr id="11" name="矩形 10"/>
          <p:cNvSpPr>
            <a:spLocks noChangeArrowheads="1"/>
          </p:cNvSpPr>
          <p:nvPr/>
        </p:nvSpPr>
        <p:spPr bwMode="auto">
          <a:xfrm>
            <a:off x="5900166" y="2112623"/>
            <a:ext cx="5036223" cy="181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57200">
              <a:lnSpc>
                <a:spcPct val="130000"/>
              </a:lnSpc>
              <a:buFont typeface="+mj-lt"/>
              <a:buAutoNum type="arabicPeriod"/>
            </a:pPr>
            <a:r>
              <a:rPr lang="tr-TR" sz="1400" dirty="0" smtClean="0">
                <a:latin typeface="Comic Sans MS" panose="030F0702030302020204" pitchFamily="66" charset="0"/>
              </a:rPr>
              <a:t>2021-YKS tercihlerinde Tıp, Diş Hekimliği, Eczacılık, Hukuk, Mimarlık, Mühendislik ve Öğretmenlik Programlarına başvurmak isteyen adaylar için gerekli en düşük başarı sıraları aşağıdaki tabloda belirtilmiştir.</a:t>
            </a:r>
          </a:p>
          <a:p>
            <a:pPr lvl="0" defTabSz="457200">
              <a:lnSpc>
                <a:spcPct val="130000"/>
              </a:lnSpc>
            </a:pPr>
            <a:endParaRPr lang="zh-CN" altLang="en-US" sz="1600" dirty="0">
              <a:solidFill>
                <a:schemeClr val="bg1"/>
              </a:solidFill>
              <a:latin typeface="新蒂小丸子小学版" panose="03000600000000000000" pitchFamily="66" charset="-122"/>
              <a:ea typeface="新蒂小丸子小学版" panose="03000600000000000000" pitchFamily="66" charset="-122"/>
            </a:endParaRPr>
          </a:p>
        </p:txBody>
      </p:sp>
      <p:sp>
        <p:nvSpPr>
          <p:cNvPr id="12" name="矩形 11"/>
          <p:cNvSpPr>
            <a:spLocks noChangeArrowheads="1"/>
          </p:cNvSpPr>
          <p:nvPr/>
        </p:nvSpPr>
        <p:spPr bwMode="auto">
          <a:xfrm>
            <a:off x="5886098" y="3682379"/>
            <a:ext cx="5036223" cy="94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57200">
              <a:lnSpc>
                <a:spcPct val="130000"/>
              </a:lnSpc>
              <a:buFont typeface="+mj-lt"/>
              <a:buAutoNum type="arabicPeriod" startAt="2"/>
            </a:pPr>
            <a:r>
              <a:rPr lang="tr-TR" sz="1400" dirty="0" smtClean="0">
                <a:latin typeface="Comic Sans MS" panose="030F0702030302020204" pitchFamily="66" charset="0"/>
              </a:rPr>
              <a:t>Bu başarı sıralarından daha düşük sırada olan adaylar bu programları tercih edemeyeceklerdir.</a:t>
            </a:r>
          </a:p>
          <a:p>
            <a:pPr lvl="0" defTabSz="457200">
              <a:lnSpc>
                <a:spcPct val="130000"/>
              </a:lnSpc>
            </a:pPr>
            <a:endParaRPr lang="zh-CN" altLang="en-US" sz="1600" dirty="0">
              <a:solidFill>
                <a:schemeClr val="bg1"/>
              </a:solidFill>
              <a:latin typeface="新蒂小丸子小学版" panose="03000600000000000000" pitchFamily="66" charset="-122"/>
              <a:ea typeface="新蒂小丸子小学版" panose="03000600000000000000" pitchFamily="66" charset="-122"/>
            </a:endParaRPr>
          </a:p>
        </p:txBody>
      </p:sp>
      <p:sp>
        <p:nvSpPr>
          <p:cNvPr id="13" name="矩形 12"/>
          <p:cNvSpPr>
            <a:spLocks noChangeArrowheads="1"/>
          </p:cNvSpPr>
          <p:nvPr/>
        </p:nvSpPr>
        <p:spPr bwMode="auto">
          <a:xfrm>
            <a:off x="5928301" y="4757916"/>
            <a:ext cx="5036223" cy="122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57200">
              <a:lnSpc>
                <a:spcPct val="130000"/>
              </a:lnSpc>
              <a:buFont typeface="+mj-lt"/>
              <a:buAutoNum type="arabicPeriod" startAt="3"/>
            </a:pPr>
            <a:r>
              <a:rPr lang="tr-TR" sz="1400" dirty="0" smtClean="0">
                <a:latin typeface="Comic Sans MS" panose="030F0702030302020204" pitchFamily="66" charset="0"/>
              </a:rPr>
              <a:t>Örneğin ilgili puan türünde başarı sırası 50.001 olan aday tıp programlarını, 130.000  olan aday hukuk programlarını  </a:t>
            </a:r>
            <a:r>
              <a:rPr lang="tr-TR" sz="1400" u="sng" dirty="0" smtClean="0">
                <a:latin typeface="Comic Sans MS" panose="030F0702030302020204" pitchFamily="66" charset="0"/>
              </a:rPr>
              <a:t>tercih edemeyecektir .</a:t>
            </a:r>
          </a:p>
          <a:p>
            <a:pPr lvl="0" defTabSz="457200">
              <a:lnSpc>
                <a:spcPct val="130000"/>
              </a:lnSpc>
            </a:pPr>
            <a:endParaRPr lang="zh-CN" altLang="en-US" sz="1600" dirty="0">
              <a:solidFill>
                <a:schemeClr val="bg1"/>
              </a:solidFill>
              <a:latin typeface="新蒂小丸子小学版" panose="03000600000000000000" pitchFamily="66" charset="-122"/>
              <a:ea typeface="新蒂小丸子小学版" panose="03000600000000000000" pitchFamily="66" charset="-122"/>
            </a:endParaRPr>
          </a:p>
        </p:txBody>
      </p:sp>
      <p:sp>
        <p:nvSpPr>
          <p:cNvPr id="14" name="13 Dikdörtgen"/>
          <p:cNvSpPr/>
          <p:nvPr/>
        </p:nvSpPr>
        <p:spPr>
          <a:xfrm>
            <a:off x="672535" y="534016"/>
            <a:ext cx="2858456" cy="3170099"/>
          </a:xfrm>
          <a:prstGeom prst="rect">
            <a:avLst/>
          </a:prstGeom>
        </p:spPr>
        <p:txBody>
          <a:bodyPr wrap="square">
            <a:spAutoFit/>
          </a:bodyPr>
          <a:lstStyle/>
          <a:p>
            <a:r>
              <a:rPr lang="tr-TR" altLang="zh-CN" sz="20000" dirty="0" smtClean="0">
                <a:latin typeface="Segoe Script" panose="020B0504020000000003" pitchFamily="34" charset="0"/>
              </a:rPr>
              <a:t>3</a:t>
            </a:r>
          </a:p>
        </p:txBody>
      </p:sp>
      <p:sp>
        <p:nvSpPr>
          <p:cNvPr id="16" name="15 Dikdörtgen"/>
          <p:cNvSpPr/>
          <p:nvPr/>
        </p:nvSpPr>
        <p:spPr>
          <a:xfrm>
            <a:off x="2668170" y="618030"/>
            <a:ext cx="8290561" cy="1200329"/>
          </a:xfrm>
          <a:prstGeom prst="rect">
            <a:avLst/>
          </a:prstGeom>
        </p:spPr>
        <p:txBody>
          <a:bodyPr wrap="square">
            <a:spAutoFit/>
          </a:bodyPr>
          <a:lstStyle/>
          <a:p>
            <a:pPr algn="ctr"/>
            <a:r>
              <a:rPr lang="tr-TR" sz="2400" dirty="0" smtClean="0">
                <a:latin typeface="Comic Sans MS" panose="030F0702030302020204" pitchFamily="66" charset="0"/>
              </a:rPr>
              <a:t>Tıp, Diş Hekimliği, Eczacılık, Hukuk, Mimarlık, Mühendislik ve Öğretmenlik Programlarına Başvurabilmek için Gerekli En Düşük Başarı Sıraları </a:t>
            </a:r>
            <a:endParaRPr lang="tr-TR" sz="2400" dirty="0">
              <a:latin typeface="Comic Sans MS" panose="030F0702030302020204" pitchFamily="66" charset="0"/>
            </a:endParaRPr>
          </a:p>
        </p:txBody>
      </p:sp>
    </p:spTree>
    <p:extLst>
      <p:ext uri="{BB962C8B-B14F-4D97-AF65-F5344CB8AC3E}">
        <p14:creationId xmlns:p14="http://schemas.microsoft.com/office/powerpoint/2010/main" val="164757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1675</Words>
  <Application>Microsoft Office PowerPoint</Application>
  <PresentationFormat>Özel</PresentationFormat>
  <Paragraphs>186</Paragraphs>
  <Slides>24</Slides>
  <Notes>2</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Office 主题</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fatih ram</cp:lastModifiedBy>
  <cp:revision>105</cp:revision>
  <dcterms:created xsi:type="dcterms:W3CDTF">2015-08-19T07:17:53Z</dcterms:created>
  <dcterms:modified xsi:type="dcterms:W3CDTF">2021-08-04T09:27:40Z</dcterms:modified>
</cp:coreProperties>
</file>